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5"/>
  </p:notesMasterIdLst>
  <p:sldIdLst>
    <p:sldId id="258" r:id="rId2"/>
    <p:sldId id="259" r:id="rId3"/>
    <p:sldId id="260" r:id="rId4"/>
    <p:sldId id="262" r:id="rId5"/>
    <p:sldId id="263" r:id="rId6"/>
    <p:sldId id="264" r:id="rId7"/>
    <p:sldId id="265" r:id="rId8"/>
    <p:sldId id="309" r:id="rId9"/>
    <p:sldId id="26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91" r:id="rId29"/>
    <p:sldId id="288" r:id="rId30"/>
    <p:sldId id="310" r:id="rId31"/>
    <p:sldId id="290" r:id="rId32"/>
    <p:sldId id="292" r:id="rId33"/>
    <p:sldId id="293" r:id="rId34"/>
    <p:sldId id="294" r:id="rId35"/>
    <p:sldId id="298" r:id="rId36"/>
    <p:sldId id="299" r:id="rId37"/>
    <p:sldId id="300" r:id="rId38"/>
    <p:sldId id="301" r:id="rId39"/>
    <p:sldId id="302" r:id="rId40"/>
    <p:sldId id="303" r:id="rId41"/>
    <p:sldId id="305" r:id="rId42"/>
    <p:sldId id="311" r:id="rId43"/>
    <p:sldId id="30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6255" autoAdjust="0"/>
  </p:normalViewPr>
  <p:slideViewPr>
    <p:cSldViewPr snapToGrid="0">
      <p:cViewPr>
        <p:scale>
          <a:sx n="80" d="100"/>
          <a:sy n="80" d="100"/>
        </p:scale>
        <p:origin x="-444" y="-31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19BEC-0FF7-4D3A-BF27-460D2B2351C7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39E6-59F8-4581-9906-9B9534B5C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6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9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18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48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12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78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139E6-59F8-4581-9906-9B9534B5C0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06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2453" lvl="1" indent="-129740" defTabSz="648698">
              <a:lnSpc>
                <a:spcPct val="90000"/>
              </a:lnSpc>
              <a:spcBef>
                <a:spcPts val="142"/>
              </a:spcBef>
              <a:spcAft>
                <a:spcPts val="284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endParaRPr lang="en-US" sz="300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63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5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395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81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43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78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4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2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6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5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06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0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06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C0462-A7A1-4859-9E54-93E10A1C29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7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1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47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05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9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4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1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1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0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8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6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E262B-4C90-4947-AE5A-556E0B2A51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AFC946-CD25-46CB-83F0-10F0273F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9.jpg@01D2FAF3.03450EA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tore.transportation.org/Catalog/PublicationCatalog/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52" y="2596811"/>
            <a:ext cx="2434650" cy="209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92867"/>
            <a:ext cx="9144000" cy="342481"/>
          </a:xfrm>
        </p:spPr>
        <p:txBody>
          <a:bodyPr anchor="ctr">
            <a:normAutofit/>
          </a:bodyPr>
          <a:lstStyle/>
          <a:p>
            <a:pPr algn="ctr" defTabSz="685800">
              <a:spcBef>
                <a:spcPts val="450"/>
              </a:spcBef>
              <a:buClr>
                <a:srgbClr val="F3A447"/>
              </a:buClr>
              <a:buSzPct val="85000"/>
            </a:pPr>
            <a:r>
              <a:rPr lang="en-US" sz="1500" spc="75" dirty="0">
                <a:solidFill>
                  <a:schemeClr val="tx1">
                    <a:lumMod val="95000"/>
                  </a:schemeClr>
                </a:solidFill>
                <a:latin typeface="Constantia"/>
              </a:rPr>
              <a:t>September 5,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15539"/>
            <a:ext cx="9144000" cy="1799111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Constantia"/>
              </a:rPr>
              <a:t>Update  of  “A  Policy  on  Geometric </a:t>
            </a:r>
          </a:p>
          <a:p>
            <a:pPr defTabSz="685800">
              <a:defRPr/>
            </a:pPr>
            <a:r>
              <a:rPr lang="en-US" sz="3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2"/>
                </a:solidFill>
                <a:latin typeface="Constantia"/>
              </a:rPr>
              <a:t>Design  of  Highways  and  Streets”  </a:t>
            </a:r>
          </a:p>
          <a:p>
            <a:pPr defTabSz="685800">
              <a:defRPr/>
            </a:pPr>
            <a:r>
              <a:rPr lang="en-US" sz="24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nstantia"/>
              </a:rPr>
              <a:t>(AASHTO  Green Book)</a:t>
            </a:r>
            <a:endParaRPr lang="en-US" sz="2400" b="1" spc="-75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accent2">
                  <a:lumMod val="60000"/>
                  <a:lumOff val="40000"/>
                </a:schemeClr>
              </a:solidFill>
              <a:latin typeface="Constant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1" y="5203271"/>
            <a:ext cx="91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Jeff Jones, P.E</a:t>
            </a:r>
            <a:r>
              <a:rPr lang="en-US" dirty="0"/>
              <a:t>.,  AASHTO Technical Committee on Geometric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866156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</a:rPr>
              <a:t>Green Book, 7</a:t>
            </a:r>
            <a:r>
              <a:rPr lang="en-US" sz="3300" b="1" baseline="30000" dirty="0">
                <a:solidFill>
                  <a:schemeClr val="tx1"/>
                </a:solidFill>
              </a:rPr>
              <a:t>th</a:t>
            </a:r>
            <a:r>
              <a:rPr lang="en-US" sz="3300" b="1" dirty="0">
                <a:solidFill>
                  <a:schemeClr val="tx1"/>
                </a:solidFill>
              </a:rPr>
              <a:t> Edition </a:t>
            </a: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5866" y="1680334"/>
            <a:ext cx="7626569" cy="40698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400" strike="sngStrike" dirty="0"/>
              <a:t>Foreword</a:t>
            </a:r>
            <a:r>
              <a:rPr lang="en-US" sz="2400" dirty="0"/>
              <a:t>  Preface </a:t>
            </a:r>
            <a:endParaRPr lang="en-US" sz="2400" dirty="0"/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</a:t>
            </a: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1:  Highway Functions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2:  Design Controls and Criteria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3:  Elements of Design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4:  Cross Section Elements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5:  Local Roads and Streets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6:  Collector Roads and Streets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7:  Arterials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8:  Freeways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9:  Intersections</a:t>
            </a:r>
          </a:p>
          <a:p>
            <a:pPr marL="257175" indent="-257175" defTabSz="685800"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10:  Grade Separations and Interchanges</a:t>
            </a:r>
          </a:p>
        </p:txBody>
      </p:sp>
    </p:spTree>
    <p:extLst>
      <p:ext uri="{BB962C8B-B14F-4D97-AF65-F5344CB8AC3E}">
        <p14:creationId xmlns:p14="http://schemas.microsoft.com/office/powerpoint/2010/main" val="12923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73033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4050" b="1" dirty="0">
                <a:solidFill>
                  <a:schemeClr val="tx1"/>
                </a:solidFill>
              </a:rPr>
              <a:t>Preface</a:t>
            </a:r>
            <a:endParaRPr lang="en-US" sz="405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8613" y="1924335"/>
            <a:ext cx="8401049" cy="3394472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Rewritten... reorganized  </a:t>
            </a:r>
            <a:r>
              <a:rPr lang="en-US" sz="2400" dirty="0">
                <a:solidFill>
                  <a:srgbClr val="C00000"/>
                </a:solidFill>
              </a:rPr>
              <a:t>( Read )</a:t>
            </a:r>
          </a:p>
          <a:p>
            <a:pPr marL="0" indent="0">
              <a:buNone/>
              <a:defRPr/>
            </a:pPr>
            <a:endParaRPr lang="en-US" sz="2400" strike="sngStrike" dirty="0"/>
          </a:p>
          <a:p>
            <a:pPr>
              <a:defRPr/>
            </a:pPr>
            <a:r>
              <a:rPr lang="en-US" sz="2400" u="sng" dirty="0"/>
              <a:t>GB4 - GB6:</a:t>
            </a:r>
            <a:r>
              <a:rPr lang="en-US" sz="2400" dirty="0"/>
              <a:t>   For Resurfacing (3R) </a:t>
            </a:r>
          </a:p>
          <a:p>
            <a:pPr lvl="1">
              <a:defRPr/>
            </a:pPr>
            <a:r>
              <a:rPr lang="en-US" sz="2100" dirty="0">
                <a:solidFill>
                  <a:srgbClr val="C00000"/>
                </a:solidFill>
              </a:rPr>
              <a:t>Use TRB Special Report 214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/>
              <a:t>GB7:</a:t>
            </a:r>
            <a:r>
              <a:rPr lang="en-US" sz="2400" dirty="0"/>
              <a:t>  For Resurfacing (3R)</a:t>
            </a:r>
          </a:p>
          <a:p>
            <a:pPr lvl="1">
              <a:defRPr/>
            </a:pPr>
            <a:r>
              <a:rPr lang="en-US" sz="2100" dirty="0">
                <a:solidFill>
                  <a:srgbClr val="C00000"/>
                </a:solidFill>
              </a:rPr>
              <a:t>Use NCHRP </a:t>
            </a:r>
            <a:r>
              <a:rPr lang="en-US" sz="2100" dirty="0">
                <a:solidFill>
                  <a:srgbClr val="C00000"/>
                </a:solidFill>
              </a:rPr>
              <a:t>Report </a:t>
            </a:r>
            <a:r>
              <a:rPr lang="en-US" sz="2100" dirty="0">
                <a:solidFill>
                  <a:srgbClr val="C00000"/>
                </a:solidFill>
              </a:rPr>
              <a:t>876  </a:t>
            </a:r>
            <a:r>
              <a:rPr lang="en-US" sz="2100" dirty="0"/>
              <a:t>“Guidelines </a:t>
            </a:r>
            <a:r>
              <a:rPr lang="en-US" sz="2100" dirty="0"/>
              <a:t>for Integrating Safety and </a:t>
            </a:r>
            <a:r>
              <a:rPr lang="en-US" sz="2100" dirty="0"/>
              <a:t>Cost-Effectiveness </a:t>
            </a:r>
            <a:r>
              <a:rPr lang="en-US" sz="2100" dirty="0"/>
              <a:t>into Resurfacing, Restoration, and Rehabilitation (3R) </a:t>
            </a:r>
            <a:r>
              <a:rPr lang="en-US" sz="2100" dirty="0"/>
              <a:t>Projects”</a:t>
            </a:r>
            <a:endParaRPr lang="en-US" sz="2100" dirty="0">
              <a:latin typeface="Calibri"/>
            </a:endParaRPr>
          </a:p>
          <a:p>
            <a:pPr marL="0" indent="0" defTabSz="685800">
              <a:buNone/>
              <a:defRPr/>
            </a:pPr>
            <a:endParaRPr lang="en-US" sz="2400" dirty="0">
              <a:solidFill>
                <a:schemeClr val="accent6"/>
              </a:solidFill>
              <a:latin typeface="Calibri"/>
            </a:endParaRPr>
          </a:p>
          <a:p>
            <a:pPr marL="0" indent="0" defTabSz="685800">
              <a:buNone/>
              <a:defRPr/>
            </a:pPr>
            <a:endParaRPr lang="en-US" sz="2400" dirty="0">
              <a:solidFill>
                <a:schemeClr val="accent6"/>
              </a:solidFill>
              <a:latin typeface="Calibri"/>
            </a:endParaRPr>
          </a:p>
          <a:p>
            <a:pPr marL="0" indent="0" defTabSz="685800">
              <a:buNone/>
              <a:defRPr/>
            </a:pPr>
            <a:endParaRPr lang="en-US" sz="2400" strike="sngStrike" dirty="0">
              <a:solidFill>
                <a:schemeClr val="accent6"/>
              </a:solidFill>
              <a:latin typeface="Calibri"/>
            </a:endParaRPr>
          </a:p>
          <a:p>
            <a:pPr marL="0" indent="0" defTabSz="685800">
              <a:buNone/>
              <a:defRPr/>
            </a:pPr>
            <a:endParaRPr lang="en-US" sz="2400" strike="sngStrike" dirty="0">
              <a:solidFill>
                <a:schemeClr val="accent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2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15785" y="1828072"/>
            <a:ext cx="8951027" cy="33944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Preface</a:t>
            </a:r>
            <a:endParaRPr lang="en-US" sz="2100" dirty="0">
              <a:solidFill>
                <a:schemeClr val="bg2">
                  <a:lumMod val="90000"/>
                </a:schemeClr>
              </a:solidFill>
              <a:effectLst/>
            </a:endParaRP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tx2"/>
                </a:solidFill>
                <a:effectLst/>
              </a:rPr>
              <a:t>Chapter </a:t>
            </a:r>
            <a:r>
              <a:rPr lang="en-US" sz="2100" dirty="0">
                <a:solidFill>
                  <a:schemeClr val="tx2"/>
                </a:solidFill>
                <a:effectLst/>
              </a:rPr>
              <a:t>1: </a:t>
            </a:r>
            <a:r>
              <a:rPr lang="en-US" sz="2100" strike="sngStrike" dirty="0">
                <a:solidFill>
                  <a:schemeClr val="tx2"/>
                </a:solidFill>
                <a:effectLst/>
              </a:rPr>
              <a:t>Highway Functions</a:t>
            </a:r>
            <a:r>
              <a:rPr lang="en-US" sz="2100" dirty="0">
                <a:solidFill>
                  <a:schemeClr val="tx2"/>
                </a:solidFill>
                <a:effectLst/>
              </a:rPr>
              <a:t>   New Framework for Geometric Design</a:t>
            </a:r>
            <a:endParaRPr lang="en-US" sz="2100" dirty="0">
              <a:solidFill>
                <a:schemeClr val="tx2"/>
              </a:solidFill>
              <a:effectLst/>
            </a:endParaRP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2:  Design Controls and Criteria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3:  Elements of Design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4:  Cross Section Elements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5:  Local Roads and Streets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6:  Collector Roads and Streets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7:  Arterials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8:  Freeways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9:  Intersections</a:t>
            </a:r>
          </a:p>
          <a:p>
            <a:pPr marL="257175" indent="-257175" defTabSz="685800">
              <a:spcBef>
                <a:spcPts val="0"/>
              </a:spcBef>
              <a:defRPr/>
            </a:pPr>
            <a:r>
              <a:rPr lang="en-US" sz="2100" dirty="0">
                <a:solidFill>
                  <a:schemeClr val="bg2">
                    <a:lumMod val="90000"/>
                  </a:schemeClr>
                </a:solidFill>
                <a:effectLst/>
              </a:rPr>
              <a:t>Chapter 10:  Grade Separations and Interchanges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57250"/>
            <a:ext cx="9144000" cy="55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u="none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chemeClr val="tx2"/>
                </a:solidFill>
              </a:rPr>
              <a:t>Green Book, 7</a:t>
            </a:r>
            <a:r>
              <a:rPr lang="en-US" sz="3300" b="1" baseline="30000" dirty="0">
                <a:solidFill>
                  <a:schemeClr val="tx2"/>
                </a:solidFill>
              </a:rPr>
              <a:t>th</a:t>
            </a:r>
            <a:r>
              <a:rPr lang="en-US" sz="3300" b="1" dirty="0">
                <a:solidFill>
                  <a:schemeClr val="tx2"/>
                </a:solidFill>
              </a:rPr>
              <a:t> Edition </a:t>
            </a:r>
            <a:endParaRPr lang="en-US" sz="3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spc="-75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Chapter 1 - New </a:t>
            </a:r>
            <a:r>
              <a:rPr lang="en-US" sz="3000" b="1" spc="-75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Framework </a:t>
            </a:r>
            <a:r>
              <a:rPr lang="en-US" sz="3000" b="1" spc="-75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for  Geometric Design</a:t>
            </a:r>
            <a:endParaRPr lang="en-US" sz="3000" b="1" spc="-75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9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64351" y="1919192"/>
            <a:ext cx="7543800" cy="32725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25" b="1" u="sng" dirty="0">
                <a:solidFill>
                  <a:srgbClr val="C00000"/>
                </a:solidFill>
              </a:rPr>
              <a:t>Chapter Rewrite </a:t>
            </a:r>
            <a:endParaRPr lang="en-US" sz="2625" b="1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NCHRP </a:t>
            </a:r>
            <a:r>
              <a:rPr lang="en-US" sz="2400" dirty="0">
                <a:solidFill>
                  <a:srgbClr val="C00000"/>
                </a:solidFill>
              </a:rPr>
              <a:t>Report </a:t>
            </a:r>
            <a:r>
              <a:rPr lang="en-US" sz="2400" dirty="0">
                <a:solidFill>
                  <a:srgbClr val="C00000"/>
                </a:solidFill>
              </a:rPr>
              <a:t>855:    </a:t>
            </a:r>
            <a:r>
              <a:rPr lang="en-US" sz="2400" dirty="0">
                <a:solidFill>
                  <a:schemeClr val="tx1"/>
                </a:solidFill>
              </a:rPr>
              <a:t>An </a:t>
            </a:r>
            <a:r>
              <a:rPr lang="en-US" sz="2400" dirty="0">
                <a:solidFill>
                  <a:schemeClr val="tx1"/>
                </a:solidFill>
              </a:rPr>
              <a:t>Expanded Functional Classification System for Highways and </a:t>
            </a:r>
            <a:r>
              <a:rPr lang="en-US" sz="2400" dirty="0">
                <a:solidFill>
                  <a:schemeClr val="tx1"/>
                </a:solidFill>
              </a:rPr>
              <a:t>Street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NCHRP Report </a:t>
            </a:r>
            <a:r>
              <a:rPr lang="en-US" sz="2400" dirty="0">
                <a:solidFill>
                  <a:srgbClr val="C00000"/>
                </a:solidFill>
              </a:rPr>
              <a:t>785:  </a:t>
            </a:r>
            <a:r>
              <a:rPr lang="en-US" sz="2400" dirty="0">
                <a:solidFill>
                  <a:schemeClr val="tx1"/>
                </a:solidFill>
              </a:rPr>
              <a:t>Performance </a:t>
            </a:r>
            <a:r>
              <a:rPr lang="en-US" sz="2400" dirty="0">
                <a:solidFill>
                  <a:schemeClr val="tx1"/>
                </a:solidFill>
              </a:rPr>
              <a:t>Based Analysis of Geometric Design of Highways and </a:t>
            </a:r>
            <a:r>
              <a:rPr lang="en-US" sz="2400" dirty="0">
                <a:solidFill>
                  <a:schemeClr val="tx1"/>
                </a:solidFill>
              </a:rPr>
              <a:t>Streets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NCHRP </a:t>
            </a:r>
            <a:r>
              <a:rPr lang="en-US" sz="2400" dirty="0">
                <a:solidFill>
                  <a:srgbClr val="C00000"/>
                </a:solidFill>
              </a:rPr>
              <a:t>Report 839:  </a:t>
            </a:r>
            <a:r>
              <a:rPr lang="en-US" sz="2400" dirty="0"/>
              <a:t>A Performance-based Highway Geometric Design Process</a:t>
            </a:r>
            <a:endParaRPr lang="en-US" sz="2400" dirty="0"/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99" y="2353751"/>
            <a:ext cx="8172602" cy="3503666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en-US" sz="4875" dirty="0">
                <a:solidFill>
                  <a:srgbClr val="C00000"/>
                </a:solidFill>
              </a:rPr>
              <a:t>(based on NCHRP 855)</a:t>
            </a:r>
          </a:p>
          <a:p>
            <a:endParaRPr lang="en-US" sz="2175" dirty="0">
              <a:solidFill>
                <a:srgbClr val="FFCC00"/>
              </a:solidFill>
            </a:endParaRPr>
          </a:p>
          <a:p>
            <a:endParaRPr lang="en-US" sz="2175" dirty="0">
              <a:solidFill>
                <a:srgbClr val="FFCC00"/>
              </a:solidFill>
            </a:endParaRPr>
          </a:p>
          <a:p>
            <a:pPr marL="0" indent="0">
              <a:buNone/>
            </a:pPr>
            <a:r>
              <a:rPr lang="en-US" sz="4875" b="1" u="sng" dirty="0">
                <a:solidFill>
                  <a:schemeClr val="tx1"/>
                </a:solidFill>
              </a:rPr>
              <a:t>Two Rural: </a:t>
            </a:r>
            <a:endParaRPr lang="en-US" sz="4875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875" dirty="0">
                <a:solidFill>
                  <a:srgbClr val="C00000"/>
                </a:solidFill>
              </a:rPr>
              <a:t>Rural and Rural Town</a:t>
            </a:r>
            <a:endParaRPr lang="en-US" sz="4875" dirty="0">
              <a:solidFill>
                <a:srgbClr val="C00000"/>
              </a:solidFill>
            </a:endParaRPr>
          </a:p>
          <a:p>
            <a:endParaRPr lang="en-US" sz="4875" dirty="0"/>
          </a:p>
          <a:p>
            <a:pPr marL="0" indent="0">
              <a:buNone/>
            </a:pPr>
            <a:r>
              <a:rPr lang="en-US" sz="4875" b="1" u="sng" dirty="0">
                <a:solidFill>
                  <a:schemeClr val="tx1"/>
                </a:solidFill>
              </a:rPr>
              <a:t>Three </a:t>
            </a:r>
            <a:r>
              <a:rPr lang="en-US" sz="4875" b="1" u="sng" dirty="0">
                <a:solidFill>
                  <a:schemeClr val="tx1"/>
                </a:solidFill>
              </a:rPr>
              <a:t>Urban:</a:t>
            </a:r>
            <a:endParaRPr lang="en-US" sz="4875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875" dirty="0">
                <a:solidFill>
                  <a:srgbClr val="C00000"/>
                </a:solidFill>
              </a:rPr>
              <a:t>Urban, Urban Core and Suburban</a:t>
            </a:r>
            <a:endParaRPr lang="en-US" sz="4875" dirty="0">
              <a:solidFill>
                <a:srgbClr val="C00000"/>
              </a:solidFill>
            </a:endParaRPr>
          </a:p>
          <a:p>
            <a:endParaRPr lang="en-US" sz="6450" dirty="0"/>
          </a:p>
          <a:p>
            <a:pPr algn="ctr"/>
            <a:endParaRPr lang="en-US" sz="2625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43148"/>
            <a:ext cx="9144000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spc="-75" dirty="0">
                <a:latin typeface="+mj-lt"/>
                <a:ea typeface="+mj-ea"/>
                <a:cs typeface="+mj-cs"/>
              </a:rPr>
              <a:t>Chapter  1 - New Context Classifications </a:t>
            </a:r>
            <a:endParaRPr lang="en-US" sz="3000" b="1" spc="-75" dirty="0">
              <a:latin typeface="+mj-lt"/>
              <a:ea typeface="+mj-ea"/>
              <a:cs typeface="+mj-cs"/>
            </a:endParaRPr>
          </a:p>
          <a:p>
            <a:pPr algn="ctr"/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55" y="1678099"/>
            <a:ext cx="2416188" cy="31307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12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</a:rPr>
              <a:t>“Rural” Context Classes</a:t>
            </a:r>
            <a:endParaRPr lang="en-US" sz="33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Image result for state highway main street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010182"/>
            <a:ext cx="4150384" cy="29721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84180" y="5149097"/>
            <a:ext cx="222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Rural Context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8" y="2010181"/>
            <a:ext cx="3792879" cy="297210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28147" y="5149096"/>
            <a:ext cx="311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Rural Town Context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36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639" y="857250"/>
            <a:ext cx="9131361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</a:rPr>
              <a:t>“Suburban” Context Class</a:t>
            </a:r>
            <a:endParaRPr lang="en-US" sz="33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C:\Users\dharwood\AppData\Local\Microsoft\Windows\Temporary Internet Files\Content.Word\2nd choice_25907_00_N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65" y="1782433"/>
            <a:ext cx="4626760" cy="32578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5643" y="5141006"/>
            <a:ext cx="4257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Suburban Context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102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</a:rPr>
              <a:t>“Urban” Context Classes</a:t>
            </a:r>
            <a:endParaRPr lang="en-US" sz="33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dharwood\AppData\Local\Microsoft\Windows\Temporary Internet Files\Content.Word\1st choice_26946_00_N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8" y="2033918"/>
            <a:ext cx="4056656" cy="29187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7" name="Picture 6" descr="C:\old\Green Book Chapter 1\2. 28thstreet2010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84" y="2033918"/>
            <a:ext cx="4244245" cy="29187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44087" y="5093447"/>
            <a:ext cx="2311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Urban Context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91740" y="5093446"/>
            <a:ext cx="348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Urban Core Context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949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857251"/>
            <a:ext cx="9144001" cy="88636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NCHRP Report  855  </a:t>
            </a:r>
            <a:r>
              <a:rPr lang="en-US" sz="2400" b="1" dirty="0">
                <a:solidFill>
                  <a:schemeClr val="tx1"/>
                </a:solidFill>
              </a:rPr>
              <a:t>- </a:t>
            </a:r>
            <a:r>
              <a:rPr lang="en-US" dirty="0" smtClean="0">
                <a:solidFill>
                  <a:schemeClr val="tx1"/>
                </a:solidFill>
              </a:rPr>
              <a:t>An </a:t>
            </a:r>
            <a:r>
              <a:rPr lang="en-US" dirty="0">
                <a:solidFill>
                  <a:schemeClr val="tx1"/>
                </a:solidFill>
              </a:rPr>
              <a:t>Expanded Functional Classification System for Highways and </a:t>
            </a:r>
            <a:r>
              <a:rPr lang="en-US" dirty="0" smtClean="0">
                <a:solidFill>
                  <a:schemeClr val="tx1"/>
                </a:solidFill>
              </a:rPr>
              <a:t>Street</a:t>
            </a:r>
            <a:endParaRPr lang="en-US" sz="33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309010"/>
              </p:ext>
            </p:extLst>
          </p:nvPr>
        </p:nvGraphicFramePr>
        <p:xfrm>
          <a:off x="420539" y="1910536"/>
          <a:ext cx="8177841" cy="4015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1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210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Functional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Class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Context Class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Rural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Rural Town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Suburban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Urban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Urban Core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Local Road or Street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Collector Road or Street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Arterial Road or Street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Freeway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5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72837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Chapter </a:t>
            </a:r>
            <a:r>
              <a:rPr lang="en-US" sz="3000" dirty="0">
                <a:solidFill>
                  <a:schemeClr val="tx1"/>
                </a:solidFill>
              </a:rPr>
              <a:t>1, Section 1.6.1 </a:t>
            </a:r>
            <a:r>
              <a:rPr lang="en-US" sz="3000" dirty="0">
                <a:solidFill>
                  <a:schemeClr val="tx1"/>
                </a:solidFill>
              </a:rPr>
              <a:t> - “Pedestrians” 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69" y="1880020"/>
            <a:ext cx="7116288" cy="38759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925" b="1" u="sng" dirty="0"/>
              <a:t>ADA / Section 504 Guidance</a:t>
            </a:r>
            <a:r>
              <a:rPr lang="en-US" sz="2925" b="1" dirty="0"/>
              <a:t>      </a:t>
            </a:r>
            <a:r>
              <a:rPr lang="en-US" sz="2475" dirty="0">
                <a:solidFill>
                  <a:srgbClr val="C00000"/>
                </a:solidFill>
              </a:rPr>
              <a:t>(28 </a:t>
            </a:r>
            <a:r>
              <a:rPr lang="en-US" sz="2475" dirty="0">
                <a:solidFill>
                  <a:srgbClr val="C00000"/>
                </a:solidFill>
              </a:rPr>
              <a:t>CFR §</a:t>
            </a:r>
            <a:r>
              <a:rPr lang="en-US" sz="2475" dirty="0">
                <a:solidFill>
                  <a:srgbClr val="C00000"/>
                </a:solidFill>
              </a:rPr>
              <a:t>35.151)</a:t>
            </a:r>
          </a:p>
          <a:p>
            <a:pPr marL="0" indent="0">
              <a:buNone/>
            </a:pPr>
            <a:endParaRPr lang="en-US" sz="2625" dirty="0"/>
          </a:p>
          <a:p>
            <a:pPr marL="0" indent="0" algn="just">
              <a:buNone/>
            </a:pPr>
            <a:r>
              <a:rPr lang="en-US" sz="2625" dirty="0"/>
              <a:t>“The </a:t>
            </a:r>
            <a:r>
              <a:rPr lang="en-US" sz="2625" dirty="0"/>
              <a:t>ADA requires that a public entity's </a:t>
            </a:r>
            <a:r>
              <a:rPr lang="en-US" sz="2625" b="1" dirty="0">
                <a:solidFill>
                  <a:srgbClr val="FF0000"/>
                </a:solidFill>
              </a:rPr>
              <a:t>newly constructed</a:t>
            </a:r>
            <a:r>
              <a:rPr lang="en-US" sz="2625" b="1" dirty="0">
                <a:solidFill>
                  <a:schemeClr val="tx1"/>
                </a:solidFill>
              </a:rPr>
              <a:t> </a:t>
            </a:r>
            <a:r>
              <a:rPr lang="en-US" sz="2625" dirty="0">
                <a:solidFill>
                  <a:schemeClr val="tx1"/>
                </a:solidFill>
              </a:rPr>
              <a:t>facilities </a:t>
            </a:r>
            <a:r>
              <a:rPr lang="en-US" sz="2625" b="1" dirty="0">
                <a:solidFill>
                  <a:srgbClr val="FF0000"/>
                </a:solidFill>
              </a:rPr>
              <a:t>must</a:t>
            </a:r>
            <a:r>
              <a:rPr lang="en-US" sz="2625" b="1" dirty="0">
                <a:solidFill>
                  <a:schemeClr val="tx1"/>
                </a:solidFill>
              </a:rPr>
              <a:t> </a:t>
            </a:r>
            <a:r>
              <a:rPr lang="en-US" sz="2625" b="1" dirty="0">
                <a:solidFill>
                  <a:srgbClr val="FF0000"/>
                </a:solidFill>
              </a:rPr>
              <a:t>be made accessible </a:t>
            </a:r>
            <a:r>
              <a:rPr lang="en-US" sz="2625" dirty="0"/>
              <a:t>to and usable by individuals with disabilities </a:t>
            </a:r>
            <a:r>
              <a:rPr lang="en-US" sz="2625" dirty="0">
                <a:solidFill>
                  <a:schemeClr val="tx1"/>
                </a:solidFill>
              </a:rPr>
              <a:t>to the extent that it is not </a:t>
            </a:r>
            <a:r>
              <a:rPr lang="en-US" sz="2625" b="1" dirty="0">
                <a:solidFill>
                  <a:srgbClr val="FF0000"/>
                </a:solidFill>
              </a:rPr>
              <a:t>structurally impracticable </a:t>
            </a:r>
            <a:r>
              <a:rPr lang="en-US" sz="2625" dirty="0"/>
              <a:t>to do so</a:t>
            </a:r>
            <a:r>
              <a:rPr lang="en-US" sz="2625" dirty="0"/>
              <a:t>.”</a:t>
            </a:r>
          </a:p>
          <a:p>
            <a:pPr marL="0" indent="0" algn="just">
              <a:buNone/>
            </a:pPr>
            <a:endParaRPr lang="en-US" sz="2625" dirty="0"/>
          </a:p>
          <a:p>
            <a:pPr marL="0" indent="0" algn="just">
              <a:buNone/>
            </a:pPr>
            <a:r>
              <a:rPr lang="en-US" sz="2625" dirty="0"/>
              <a:t>“The </a:t>
            </a:r>
            <a:r>
              <a:rPr lang="en-US" sz="2625" dirty="0"/>
              <a:t>ADA also requires that, </a:t>
            </a:r>
            <a:r>
              <a:rPr lang="en-US" sz="2625" b="1" dirty="0">
                <a:solidFill>
                  <a:srgbClr val="FF0000"/>
                </a:solidFill>
              </a:rPr>
              <a:t>when an existing facility is altered</a:t>
            </a:r>
            <a:r>
              <a:rPr lang="en-US" sz="2625" dirty="0">
                <a:solidFill>
                  <a:schemeClr val="tx1"/>
                </a:solidFill>
              </a:rPr>
              <a:t>, the altered facility </a:t>
            </a:r>
            <a:r>
              <a:rPr lang="en-US" sz="2625" b="1" dirty="0">
                <a:solidFill>
                  <a:srgbClr val="FF0000"/>
                </a:solidFill>
              </a:rPr>
              <a:t>must be made accessible </a:t>
            </a:r>
            <a:r>
              <a:rPr lang="en-US" sz="2625" dirty="0"/>
              <a:t>to and usable by individuals with disabilities to the </a:t>
            </a:r>
            <a:r>
              <a:rPr lang="en-US" sz="2625" b="1" dirty="0">
                <a:solidFill>
                  <a:srgbClr val="FF0000"/>
                </a:solidFill>
              </a:rPr>
              <a:t>maximum extent feasible</a:t>
            </a:r>
            <a:r>
              <a:rPr lang="en-US" sz="2625" b="1" dirty="0">
                <a:solidFill>
                  <a:srgbClr val="FF0000"/>
                </a:solidFill>
              </a:rPr>
              <a:t>.</a:t>
            </a:r>
            <a:r>
              <a:rPr lang="en-US" sz="2625" b="1" dirty="0"/>
              <a:t>”</a:t>
            </a:r>
            <a:endParaRPr lang="en-US" sz="2625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25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3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705441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Topics  to  Cover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34" y="1928545"/>
            <a:ext cx="8609981" cy="3452648"/>
          </a:xfrm>
        </p:spPr>
        <p:txBody>
          <a:bodyPr>
            <a:normAutofit fontScale="77500" lnSpcReduction="20000"/>
          </a:bodyPr>
          <a:lstStyle/>
          <a:p>
            <a:pPr marL="721805" lvl="1" indent="-557213">
              <a:lnSpc>
                <a:spcPct val="15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tx1"/>
                </a:solidFill>
              </a:rPr>
              <a:t>AASHTO Technical Committee on Geometric Design  </a:t>
            </a:r>
          </a:p>
          <a:p>
            <a:pPr marL="721805" lvl="1" indent="-557213">
              <a:lnSpc>
                <a:spcPct val="15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tx1"/>
                </a:solidFill>
              </a:rPr>
              <a:t>Green Book, 7</a:t>
            </a:r>
            <a:r>
              <a:rPr lang="en-US" sz="3300" baseline="30000" dirty="0">
                <a:solidFill>
                  <a:schemeClr val="tx1"/>
                </a:solidFill>
              </a:rPr>
              <a:t>th</a:t>
            </a:r>
            <a:r>
              <a:rPr lang="en-US" sz="3300" dirty="0">
                <a:solidFill>
                  <a:schemeClr val="tx1"/>
                </a:solidFill>
              </a:rPr>
              <a:t> Edition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(GB7) </a:t>
            </a:r>
            <a:r>
              <a:rPr lang="en-US" sz="3300" dirty="0">
                <a:solidFill>
                  <a:schemeClr val="tx1"/>
                </a:solidFill>
              </a:rPr>
              <a:t>Significant Changes       </a:t>
            </a:r>
            <a:endParaRPr lang="en-US" sz="2625" dirty="0">
              <a:solidFill>
                <a:srgbClr val="FFFF00"/>
              </a:solidFill>
            </a:endParaRPr>
          </a:p>
          <a:p>
            <a:pPr marL="721805" lvl="1" indent="-557213">
              <a:lnSpc>
                <a:spcPct val="15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GB7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>
                <a:solidFill>
                  <a:schemeClr val="tx1"/>
                </a:solidFill>
              </a:rPr>
              <a:t>Availability </a:t>
            </a:r>
          </a:p>
          <a:p>
            <a:pPr marL="721805" lvl="1" indent="-557213">
              <a:lnSpc>
                <a:spcPct val="15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tx1"/>
                </a:solidFill>
              </a:rPr>
              <a:t>Geometric Design of Low Volume Roads 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(LVR)</a:t>
            </a:r>
          </a:p>
          <a:p>
            <a:pPr marL="721805" lvl="1" indent="-557213">
              <a:lnSpc>
                <a:spcPct val="15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GB8</a:t>
            </a:r>
            <a:r>
              <a:rPr lang="en-US" sz="3300" dirty="0">
                <a:solidFill>
                  <a:schemeClr val="tx1"/>
                </a:solidFill>
              </a:rPr>
              <a:t> Vision    </a:t>
            </a:r>
            <a:r>
              <a:rPr lang="en-US" sz="2325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 time permits)                                   </a:t>
            </a:r>
            <a:endParaRPr lang="en-US" sz="33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826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1.7  Design Process for Project Types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730087"/>
            <a:ext cx="6447501" cy="36581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50" b="1" dirty="0">
                <a:solidFill>
                  <a:schemeClr val="tx1"/>
                </a:solidFill>
              </a:rPr>
              <a:t>1.7.1  NEW </a:t>
            </a:r>
            <a:r>
              <a:rPr lang="en-US" sz="1950" b="1" dirty="0">
                <a:solidFill>
                  <a:schemeClr val="tx1"/>
                </a:solidFill>
              </a:rPr>
              <a:t>CONSTRUCTION PROJECTS</a:t>
            </a:r>
          </a:p>
          <a:p>
            <a:pPr marL="0" indent="0">
              <a:buNone/>
            </a:pPr>
            <a:r>
              <a:rPr lang="en-US" sz="1650" dirty="0"/>
              <a:t>Chapters </a:t>
            </a:r>
            <a:r>
              <a:rPr lang="en-US" sz="1650" dirty="0"/>
              <a:t>2 through 10 </a:t>
            </a:r>
            <a:r>
              <a:rPr lang="en-US" sz="1650" u="sng" dirty="0">
                <a:solidFill>
                  <a:srgbClr val="C00000"/>
                </a:solidFill>
              </a:rPr>
              <a:t>is primarily intended</a:t>
            </a:r>
            <a:r>
              <a:rPr lang="en-US" sz="1650" u="sng" dirty="0">
                <a:solidFill>
                  <a:srgbClr val="FF99FF"/>
                </a:solidFill>
              </a:rPr>
              <a:t> </a:t>
            </a:r>
            <a:r>
              <a:rPr lang="en-US" sz="1650" dirty="0"/>
              <a:t>for new construction projects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950" b="1" dirty="0">
                <a:solidFill>
                  <a:schemeClr val="tx1"/>
                </a:solidFill>
              </a:rPr>
              <a:t>1.7.2  RECONSTRUCTION </a:t>
            </a:r>
            <a:r>
              <a:rPr lang="en-US" sz="1950" b="1" dirty="0">
                <a:solidFill>
                  <a:schemeClr val="tx1"/>
                </a:solidFill>
              </a:rPr>
              <a:t>PROJECTS</a:t>
            </a:r>
          </a:p>
          <a:p>
            <a:pPr marL="0" indent="0">
              <a:buNone/>
            </a:pPr>
            <a:r>
              <a:rPr lang="en-US" sz="1650" dirty="0"/>
              <a:t>Design </a:t>
            </a:r>
            <a:r>
              <a:rPr lang="en-US" sz="1650" dirty="0"/>
              <a:t>guidance in Chapters 2 through 10 </a:t>
            </a:r>
            <a:r>
              <a:rPr lang="en-US" sz="1650" u="sng" dirty="0">
                <a:solidFill>
                  <a:srgbClr val="C00000"/>
                </a:solidFill>
              </a:rPr>
              <a:t>is desirable</a:t>
            </a:r>
            <a:r>
              <a:rPr lang="en-US" sz="1650" dirty="0"/>
              <a:t>, but may be impractical due to project constraints and may not be relevant to project </a:t>
            </a:r>
            <a:r>
              <a:rPr lang="en-US" sz="1650" dirty="0">
                <a:solidFill>
                  <a:srgbClr val="C00000"/>
                </a:solidFill>
              </a:rPr>
              <a:t>purpose and </a:t>
            </a:r>
            <a:r>
              <a:rPr lang="en-US" sz="1650" dirty="0">
                <a:solidFill>
                  <a:srgbClr val="C00000"/>
                </a:solidFill>
              </a:rPr>
              <a:t>need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950" b="1" dirty="0">
                <a:solidFill>
                  <a:schemeClr val="tx1"/>
                </a:solidFill>
              </a:rPr>
              <a:t>1.7.3 PROJECTS </a:t>
            </a:r>
            <a:r>
              <a:rPr lang="en-US" sz="1950" b="1" dirty="0">
                <a:solidFill>
                  <a:schemeClr val="tx1"/>
                </a:solidFill>
              </a:rPr>
              <a:t>ON EXISTING ROADS</a:t>
            </a:r>
          </a:p>
          <a:p>
            <a:pPr marL="0" indent="0">
              <a:buNone/>
            </a:pPr>
            <a:r>
              <a:rPr lang="en-US" sz="1650" dirty="0"/>
              <a:t>Projects </a:t>
            </a:r>
            <a:r>
              <a:rPr lang="en-US" sz="1650" dirty="0"/>
              <a:t>on existing roads are classified by the primary reason the project is being </a:t>
            </a:r>
            <a:r>
              <a:rPr lang="en-US" sz="1650" dirty="0"/>
              <a:t>undertaken    </a:t>
            </a:r>
            <a:r>
              <a:rPr lang="en-US" sz="1650" dirty="0">
                <a:solidFill>
                  <a:srgbClr val="C00000"/>
                </a:solidFill>
              </a:rPr>
              <a:t>(project purpose and need)</a:t>
            </a:r>
            <a:endParaRPr lang="en-US" sz="165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06" y="1925536"/>
            <a:ext cx="7939248" cy="3786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chemeClr val="tx1"/>
                </a:solidFill>
              </a:rPr>
              <a:t>Performance Measures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 </a:t>
            </a:r>
            <a:r>
              <a:rPr lang="en-US" sz="2400" dirty="0"/>
              <a:t>Motor Vehicle Speed / Mobility  </a:t>
            </a:r>
            <a:r>
              <a:rPr lang="en-US" sz="2400" b="1" dirty="0">
                <a:solidFill>
                  <a:srgbClr val="C00000"/>
                </a:solidFill>
              </a:rPr>
              <a:t>( GB1 - GB6 )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lvl="2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550" dirty="0"/>
              <a:t>20 year traffic projection</a:t>
            </a:r>
          </a:p>
          <a:p>
            <a:pPr lvl="2">
              <a:buClrTx/>
              <a:buSzPct val="100000"/>
              <a:buFont typeface="Arial" panose="020B0604020202020204" pitchFamily="34" charset="0"/>
              <a:buChar char="•"/>
            </a:pPr>
            <a:endParaRPr lang="en-US" sz="2550" dirty="0"/>
          </a:p>
          <a:p>
            <a:pPr lvl="2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550" dirty="0"/>
              <a:t> </a:t>
            </a:r>
            <a:r>
              <a:rPr lang="en-US" sz="2550" dirty="0"/>
              <a:t>v/c  ratio  </a:t>
            </a:r>
            <a:r>
              <a:rPr lang="en-US" sz="2550" dirty="0"/>
              <a:t>or  </a:t>
            </a:r>
            <a:r>
              <a:rPr lang="en-US" sz="2550" dirty="0"/>
              <a:t> </a:t>
            </a:r>
            <a:r>
              <a:rPr lang="en-US" sz="2550" dirty="0"/>
              <a:t>LOS  </a:t>
            </a:r>
            <a:r>
              <a:rPr lang="en-US" sz="2550" dirty="0"/>
              <a:t>Goal    </a:t>
            </a:r>
            <a:r>
              <a:rPr lang="en-US" sz="1650" dirty="0"/>
              <a:t>  </a:t>
            </a:r>
            <a:endParaRPr lang="en-US" sz="2550" dirty="0"/>
          </a:p>
        </p:txBody>
      </p:sp>
      <p:sp>
        <p:nvSpPr>
          <p:cNvPr id="4" name="Rectangle 3"/>
          <p:cNvSpPr/>
          <p:nvPr/>
        </p:nvSpPr>
        <p:spPr>
          <a:xfrm>
            <a:off x="0" y="857250"/>
            <a:ext cx="9144000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spc="-75" dirty="0">
                <a:latin typeface="+mj-lt"/>
                <a:ea typeface="+mj-ea"/>
                <a:cs typeface="+mj-cs"/>
              </a:rPr>
              <a:t>Chapter  1   -  New </a:t>
            </a:r>
            <a:r>
              <a:rPr lang="en-US" sz="3000" spc="-75" dirty="0">
                <a:latin typeface="+mj-lt"/>
                <a:ea typeface="+mj-ea"/>
                <a:cs typeface="+mj-cs"/>
              </a:rPr>
              <a:t>Framework </a:t>
            </a:r>
            <a:r>
              <a:rPr lang="en-US" sz="3000" spc="-75" dirty="0">
                <a:latin typeface="+mj-lt"/>
                <a:ea typeface="+mj-ea"/>
                <a:cs typeface="+mj-cs"/>
              </a:rPr>
              <a:t> for </a:t>
            </a:r>
            <a:r>
              <a:rPr lang="en-US" sz="3000" spc="-75" dirty="0">
                <a:latin typeface="+mj-lt"/>
                <a:ea typeface="+mj-ea"/>
                <a:cs typeface="+mj-cs"/>
              </a:rPr>
              <a:t>Geometric </a:t>
            </a:r>
            <a:r>
              <a:rPr lang="en-US" sz="3000" spc="-75" dirty="0">
                <a:latin typeface="+mj-lt"/>
                <a:ea typeface="+mj-ea"/>
                <a:cs typeface="+mj-cs"/>
              </a:rPr>
              <a:t>Design</a:t>
            </a:r>
            <a:endParaRPr lang="en-US" sz="3000" spc="-75" dirty="0">
              <a:latin typeface="+mj-lt"/>
              <a:ea typeface="+mj-ea"/>
              <a:cs typeface="+mj-cs"/>
            </a:endParaRP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405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47" y="1680380"/>
            <a:ext cx="7939248" cy="641904"/>
          </a:xfrm>
        </p:spPr>
        <p:txBody>
          <a:bodyPr>
            <a:normAutofit/>
          </a:bodyPr>
          <a:lstStyle/>
          <a:p>
            <a:pPr marL="0" indent="0">
              <a:buClr>
                <a:srgbClr val="9BBB59"/>
              </a:buClr>
              <a:buNone/>
            </a:pPr>
            <a:r>
              <a:rPr lang="en-US" sz="2925" dirty="0">
                <a:solidFill>
                  <a:schemeClr val="tx1"/>
                </a:solidFill>
              </a:rPr>
              <a:t>Based on Project </a:t>
            </a:r>
            <a:r>
              <a:rPr lang="en-US" sz="2925" dirty="0">
                <a:solidFill>
                  <a:srgbClr val="C00000"/>
                </a:solidFill>
              </a:rPr>
              <a:t>Purpose and Need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384905"/>
              </p:ext>
            </p:extLst>
          </p:nvPr>
        </p:nvGraphicFramePr>
        <p:xfrm>
          <a:off x="380018" y="2562238"/>
          <a:ext cx="7827819" cy="2766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9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Purpose /  Need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Potential Performance Measure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Mobility / Speed 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v/c ratio,   delay,     LOS   </a:t>
                      </a:r>
                      <a:r>
                        <a:rPr lang="en-US" sz="2100" baseline="0" dirty="0" smtClean="0"/>
                        <a:t> 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Safety Performance 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Crash rate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Surface Condition 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IRI / Roughness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Freight Movement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Travel  Time  Reliability  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Economic Development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Job Creation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Bike,</a:t>
                      </a:r>
                      <a:r>
                        <a:rPr lang="en-US" sz="2100" baseline="0" dirty="0" smtClean="0"/>
                        <a:t> Ped and  Transit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LOS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861632"/>
            <a:ext cx="9144000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9BBB59"/>
              </a:buClr>
            </a:pPr>
            <a:r>
              <a:rPr lang="en-US" sz="3300" dirty="0"/>
              <a:t>Chapter 1 -   Projects </a:t>
            </a:r>
            <a:r>
              <a:rPr lang="en-US" sz="3300" dirty="0"/>
              <a:t>on </a:t>
            </a:r>
            <a:r>
              <a:rPr lang="en-US" sz="3300" u="sng" dirty="0">
                <a:solidFill>
                  <a:srgbClr val="C00000"/>
                </a:solidFill>
              </a:rPr>
              <a:t>Existing </a:t>
            </a:r>
            <a:r>
              <a:rPr lang="en-US" sz="3300" u="sng" dirty="0">
                <a:solidFill>
                  <a:srgbClr val="C00000"/>
                </a:solidFill>
              </a:rPr>
              <a:t>Roads</a:t>
            </a:r>
            <a:endParaRPr lang="en-US" sz="33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300" dirty="0">
                <a:solidFill>
                  <a:schemeClr val="tx1"/>
                </a:solidFill>
              </a:rPr>
              <a:t>Chapter 2  - Design Controls and Criteria 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45" y="1646717"/>
            <a:ext cx="6447501" cy="4082385"/>
          </a:xfrm>
        </p:spPr>
        <p:txBody>
          <a:bodyPr>
            <a:normAutofit fontScale="77500" lnSpcReduction="20000"/>
          </a:bodyPr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Emphasizes transportation of / for people </a:t>
            </a:r>
          </a:p>
          <a:p>
            <a:pPr marL="600075" lvl="2" indent="0">
              <a:buClrTx/>
              <a:buSzPct val="100000"/>
              <a:buNone/>
            </a:pPr>
            <a:r>
              <a:rPr lang="en-US" sz="2400" dirty="0">
                <a:solidFill>
                  <a:srgbClr val="C00000"/>
                </a:solidFill>
              </a:rPr>
              <a:t>(as opposed to exclusively vehicles)</a:t>
            </a:r>
          </a:p>
          <a:p>
            <a:pPr marL="600075" lvl="2" indent="0">
              <a:buClrTx/>
              <a:buSzPct val="100000"/>
              <a:buNone/>
            </a:pPr>
            <a:endParaRPr lang="en-US" sz="975" dirty="0">
              <a:solidFill>
                <a:srgbClr val="C00000"/>
              </a:solidFill>
            </a:endParaRP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Multimodal LOS</a:t>
            </a: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Greater emphasis on lower-speed, walkable, urban zones</a:t>
            </a:r>
          </a:p>
          <a:p>
            <a:pPr marL="342900" lvl="1" indent="0">
              <a:buClrTx/>
              <a:buSzPct val="100000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Update to pedestrian walking speed </a:t>
            </a: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550" dirty="0">
                <a:solidFill>
                  <a:schemeClr val="tx1"/>
                </a:solidFill>
              </a:rPr>
              <a:t>W</a:t>
            </a:r>
            <a:r>
              <a:rPr lang="en-US" sz="2550" dirty="0">
                <a:solidFill>
                  <a:schemeClr val="tx1"/>
                </a:solidFill>
              </a:rPr>
              <a:t>as 2.5 – 6.0 </a:t>
            </a:r>
            <a:r>
              <a:rPr lang="en-US" sz="2550" dirty="0" err="1">
                <a:solidFill>
                  <a:schemeClr val="tx1"/>
                </a:solidFill>
              </a:rPr>
              <a:t>ft</a:t>
            </a:r>
            <a:r>
              <a:rPr lang="en-US" sz="2550" dirty="0">
                <a:solidFill>
                  <a:schemeClr val="tx1"/>
                </a:solidFill>
              </a:rPr>
              <a:t>/s    </a:t>
            </a:r>
            <a:r>
              <a:rPr lang="en-US" sz="2550" dirty="0">
                <a:solidFill>
                  <a:srgbClr val="C00000"/>
                </a:solidFill>
              </a:rPr>
              <a:t> (Now 3.0 – 3.5 </a:t>
            </a:r>
            <a:r>
              <a:rPr lang="en-US" sz="2550" dirty="0" err="1">
                <a:solidFill>
                  <a:srgbClr val="C00000"/>
                </a:solidFill>
              </a:rPr>
              <a:t>ft</a:t>
            </a:r>
            <a:r>
              <a:rPr lang="en-US" sz="2550" dirty="0">
                <a:solidFill>
                  <a:srgbClr val="C00000"/>
                </a:solidFill>
              </a:rPr>
              <a:t>/s) </a:t>
            </a:r>
          </a:p>
          <a:p>
            <a:pPr marL="342900" lvl="1" indent="0">
              <a:buClrTx/>
              <a:buSzPct val="100000"/>
              <a:buNone/>
            </a:pPr>
            <a:r>
              <a:rPr lang="en-US" sz="2550" dirty="0">
                <a:solidFill>
                  <a:srgbClr val="C00000"/>
                </a:solidFill>
              </a:rPr>
              <a:t>  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700" dirty="0"/>
              <a:t>Emphasizes the </a:t>
            </a:r>
            <a:r>
              <a:rPr lang="en-US" sz="2700" i="1" dirty="0"/>
              <a:t>Highway Safety Manual</a:t>
            </a:r>
            <a:r>
              <a:rPr lang="en-US" sz="2700" dirty="0"/>
              <a:t> and encourages its use</a:t>
            </a:r>
            <a:endParaRPr lang="en-US" sz="27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pic>
        <p:nvPicPr>
          <p:cNvPr id="1030" name="Picture 6" descr="https://robinellisdotnet.files.wordpress.com/2014/06/walkingvv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92" y="4928991"/>
            <a:ext cx="681972" cy="6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3 - Elements of Design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260" y="1821182"/>
            <a:ext cx="5877146" cy="3649044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Added 85 mph [140 km/h] to SSD tables</a:t>
            </a:r>
          </a:p>
          <a:p>
            <a:endParaRPr lang="en-US" sz="2700" dirty="0"/>
          </a:p>
          <a:p>
            <a:r>
              <a:rPr lang="en-US" sz="2700" dirty="0">
                <a:solidFill>
                  <a:schemeClr val="tx1"/>
                </a:solidFill>
              </a:rPr>
              <a:t>Explanation of how to compute </a:t>
            </a: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700" dirty="0">
                <a:solidFill>
                  <a:schemeClr val="tx1"/>
                </a:solidFill>
              </a:rPr>
              <a:t> and minimum </a:t>
            </a: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700" dirty="0">
                <a:solidFill>
                  <a:schemeClr val="tx1"/>
                </a:solidFill>
              </a:rPr>
              <a:t> for design speeds greater than 80 mph [130 km/h]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26" y="1941797"/>
            <a:ext cx="2541318" cy="33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3 - Elements </a:t>
            </a:r>
            <a:r>
              <a:rPr lang="en-US" sz="3600" dirty="0">
                <a:solidFill>
                  <a:schemeClr val="tx1"/>
                </a:solidFill>
              </a:rPr>
              <a:t>of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00" y="1633942"/>
            <a:ext cx="7886700" cy="17386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Superelevation transitions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More flexibility with distribution and rate of rotation</a:t>
            </a:r>
            <a:endParaRPr lang="en-US" sz="27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ncreased awareness of oversupply through transition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13" y="3090316"/>
            <a:ext cx="6948541" cy="22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3 - Elements </a:t>
            </a:r>
            <a:r>
              <a:rPr lang="en-US" sz="3600" dirty="0">
                <a:solidFill>
                  <a:schemeClr val="tx1"/>
                </a:solidFill>
              </a:rPr>
              <a:t>of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84" y="1608062"/>
            <a:ext cx="8558483" cy="163914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50" dirty="0">
                <a:solidFill>
                  <a:srgbClr val="C00000"/>
                </a:solidFill>
              </a:rPr>
              <a:t>NCHRP Report 774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</a:rPr>
              <a:t>Finding of potential safety problem with ‘e’ oversupply</a:t>
            </a:r>
            <a:endParaRPr lang="en-US" sz="345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</a:rPr>
              <a:t>Introduced an equation to check for that condition </a:t>
            </a:r>
          </a:p>
          <a:p>
            <a:pPr marL="642938" lvl="2" indent="0">
              <a:lnSpc>
                <a:spcPct val="150000"/>
              </a:lnSpc>
              <a:buNone/>
            </a:pPr>
            <a:r>
              <a:rPr lang="en-US" sz="33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(if criteria not met, reduce Se prior to PC or use spiral) </a:t>
            </a:r>
            <a:endParaRPr lang="en-US" sz="33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60" y="3270491"/>
            <a:ext cx="7135953" cy="22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300" dirty="0">
                <a:solidFill>
                  <a:schemeClr val="tx1"/>
                </a:solidFill>
              </a:rPr>
              <a:t>Chapter 4 - Cross Section Elements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52" y="1820971"/>
            <a:ext cx="4130345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Design of Driveways 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(NCHRP 659)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Expanded discussion of driveway width guidelines</a:t>
            </a:r>
          </a:p>
          <a:p>
            <a:endParaRPr lang="en-US" sz="255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Updated </a:t>
            </a:r>
            <a:r>
              <a:rPr lang="en-US" sz="2400" dirty="0">
                <a:solidFill>
                  <a:schemeClr val="tx1"/>
                </a:solidFill>
              </a:rPr>
              <a:t>noise abatement discussion per latest FHWA direction</a:t>
            </a:r>
          </a:p>
          <a:p>
            <a:endParaRPr lang="en-US" sz="255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276" y="2151212"/>
            <a:ext cx="4534643" cy="28402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0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5 -  Local Roads and Streets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935" y="1737648"/>
            <a:ext cx="6910349" cy="33923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New section on driveways in rural areas</a:t>
            </a:r>
          </a:p>
          <a:p>
            <a:r>
              <a:rPr lang="en-US" sz="2700" dirty="0">
                <a:solidFill>
                  <a:schemeClr val="tx1"/>
                </a:solidFill>
              </a:rPr>
              <a:t>Recreational roads and special purpose roads reorganized into separate sections</a:t>
            </a:r>
          </a:p>
          <a:p>
            <a:r>
              <a:rPr lang="en-US" sz="2700" dirty="0">
                <a:solidFill>
                  <a:schemeClr val="tx1"/>
                </a:solidFill>
              </a:rPr>
              <a:t>Updated minimum curve radii for unpaved roads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Based on U.S. Forest Service Guidance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p:pic>
        <p:nvPicPr>
          <p:cNvPr id="7170" name="Picture 2" descr="http://cliparting.com/wp-content/uploads/2016/12/Forest-pine-tree-clipart-ki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47" y="4652121"/>
            <a:ext cx="1418954" cy="13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286" y="4342618"/>
            <a:ext cx="1302136" cy="15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1"/>
            <a:ext cx="9143999" cy="642332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Chapters 5, 6 and 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61" y="1885951"/>
            <a:ext cx="6679960" cy="3674852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Revised urban street </a:t>
            </a:r>
            <a:r>
              <a:rPr lang="en-US" sz="2700" dirty="0">
                <a:solidFill>
                  <a:srgbClr val="FF0000"/>
                </a:solidFill>
              </a:rPr>
              <a:t>lane width </a:t>
            </a:r>
            <a:r>
              <a:rPr lang="en-US" sz="2700" dirty="0">
                <a:solidFill>
                  <a:schemeClr val="tx1"/>
                </a:solidFill>
              </a:rPr>
              <a:t>discussion in Chapters 5 &amp; 6 to align with that in Chapter 7 – i.e. right sizing</a:t>
            </a:r>
          </a:p>
          <a:p>
            <a:r>
              <a:rPr lang="en-US" sz="2700" dirty="0">
                <a:solidFill>
                  <a:schemeClr val="tx1"/>
                </a:solidFill>
              </a:rPr>
              <a:t>Revised rural traveled way and </a:t>
            </a:r>
            <a:r>
              <a:rPr lang="en-US" sz="2700" dirty="0">
                <a:solidFill>
                  <a:srgbClr val="FF0000"/>
                </a:solidFill>
              </a:rPr>
              <a:t>shoulder widths </a:t>
            </a:r>
            <a:r>
              <a:rPr lang="en-US" sz="2700" dirty="0">
                <a:solidFill>
                  <a:schemeClr val="tx1"/>
                </a:solidFill>
              </a:rPr>
              <a:t>to more right-sized values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Based on </a:t>
            </a:r>
            <a:r>
              <a:rPr lang="en-US" sz="2400" i="1" dirty="0">
                <a:solidFill>
                  <a:schemeClr val="tx1"/>
                </a:solidFill>
              </a:rPr>
              <a:t>Highway Safety Manual</a:t>
            </a:r>
            <a:r>
              <a:rPr lang="en-US" sz="2400" dirty="0">
                <a:solidFill>
                  <a:schemeClr val="tx1"/>
                </a:solidFill>
              </a:rPr>
              <a:t> data</a:t>
            </a:r>
          </a:p>
          <a:p>
            <a:r>
              <a:rPr lang="en-US" sz="2700" dirty="0">
                <a:solidFill>
                  <a:schemeClr val="tx1"/>
                </a:solidFill>
              </a:rPr>
              <a:t>Added material presenting design speed ranges for specific contexts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9438" y="2038960"/>
            <a:ext cx="5947144" cy="3616790"/>
            <a:chOff x="147317" y="996067"/>
            <a:chExt cx="7929525" cy="4822386"/>
          </a:xfrm>
        </p:grpSpPr>
        <p:sp>
          <p:nvSpPr>
            <p:cNvPr id="5" name="Freeform 30"/>
            <p:cNvSpPr>
              <a:spLocks/>
            </p:cNvSpPr>
            <p:nvPr/>
          </p:nvSpPr>
          <p:spPr bwMode="auto">
            <a:xfrm>
              <a:off x="6156474" y="2959993"/>
              <a:ext cx="1184418" cy="673531"/>
            </a:xfrm>
            <a:custGeom>
              <a:avLst/>
              <a:gdLst>
                <a:gd name="T0" fmla="*/ 2147483647 w 775"/>
                <a:gd name="T1" fmla="*/ 2147483647 h 452"/>
                <a:gd name="T2" fmla="*/ 2147483647 w 775"/>
                <a:gd name="T3" fmla="*/ 2147483647 h 452"/>
                <a:gd name="T4" fmla="*/ 2147483647 w 775"/>
                <a:gd name="T5" fmla="*/ 2147483647 h 452"/>
                <a:gd name="T6" fmla="*/ 2147483647 w 775"/>
                <a:gd name="T7" fmla="*/ 2147483647 h 452"/>
                <a:gd name="T8" fmla="*/ 2147483647 w 775"/>
                <a:gd name="T9" fmla="*/ 2147483647 h 452"/>
                <a:gd name="T10" fmla="*/ 2147483647 w 775"/>
                <a:gd name="T11" fmla="*/ 2147483647 h 452"/>
                <a:gd name="T12" fmla="*/ 2147483647 w 775"/>
                <a:gd name="T13" fmla="*/ 2147483647 h 452"/>
                <a:gd name="T14" fmla="*/ 2147483647 w 775"/>
                <a:gd name="T15" fmla="*/ 2147483647 h 452"/>
                <a:gd name="T16" fmla="*/ 2147483647 w 775"/>
                <a:gd name="T17" fmla="*/ 2147483647 h 452"/>
                <a:gd name="T18" fmla="*/ 2147483647 w 775"/>
                <a:gd name="T19" fmla="*/ 2147483647 h 452"/>
                <a:gd name="T20" fmla="*/ 2147483647 w 775"/>
                <a:gd name="T21" fmla="*/ 2147483647 h 452"/>
                <a:gd name="T22" fmla="*/ 2147483647 w 775"/>
                <a:gd name="T23" fmla="*/ 2147483647 h 452"/>
                <a:gd name="T24" fmla="*/ 2147483647 w 775"/>
                <a:gd name="T25" fmla="*/ 2147483647 h 452"/>
                <a:gd name="T26" fmla="*/ 2147483647 w 775"/>
                <a:gd name="T27" fmla="*/ 2147483647 h 452"/>
                <a:gd name="T28" fmla="*/ 2147483647 w 775"/>
                <a:gd name="T29" fmla="*/ 2147483647 h 452"/>
                <a:gd name="T30" fmla="*/ 2147483647 w 775"/>
                <a:gd name="T31" fmla="*/ 2147483647 h 452"/>
                <a:gd name="T32" fmla="*/ 2147483647 w 775"/>
                <a:gd name="T33" fmla="*/ 2147483647 h 452"/>
                <a:gd name="T34" fmla="*/ 2147483647 w 775"/>
                <a:gd name="T35" fmla="*/ 2147483647 h 452"/>
                <a:gd name="T36" fmla="*/ 2147483647 w 775"/>
                <a:gd name="T37" fmla="*/ 2147483647 h 452"/>
                <a:gd name="T38" fmla="*/ 2147483647 w 775"/>
                <a:gd name="T39" fmla="*/ 2147483647 h 452"/>
                <a:gd name="T40" fmla="*/ 2147483647 w 775"/>
                <a:gd name="T41" fmla="*/ 2147483647 h 452"/>
                <a:gd name="T42" fmla="*/ 2147483647 w 775"/>
                <a:gd name="T43" fmla="*/ 2147483647 h 452"/>
                <a:gd name="T44" fmla="*/ 2147483647 w 775"/>
                <a:gd name="T45" fmla="*/ 2147483647 h 452"/>
                <a:gd name="T46" fmla="*/ 2147483647 w 775"/>
                <a:gd name="T47" fmla="*/ 0 h 452"/>
                <a:gd name="T48" fmla="*/ 2147483647 w 775"/>
                <a:gd name="T49" fmla="*/ 2147483647 h 452"/>
                <a:gd name="T50" fmla="*/ 2147483647 w 775"/>
                <a:gd name="T51" fmla="*/ 2147483647 h 452"/>
                <a:gd name="T52" fmla="*/ 2147483647 w 775"/>
                <a:gd name="T53" fmla="*/ 2147483647 h 452"/>
                <a:gd name="T54" fmla="*/ 2147483647 w 775"/>
                <a:gd name="T55" fmla="*/ 2147483647 h 452"/>
                <a:gd name="T56" fmla="*/ 2147483647 w 775"/>
                <a:gd name="T57" fmla="*/ 2147483647 h 452"/>
                <a:gd name="T58" fmla="*/ 2147483647 w 775"/>
                <a:gd name="T59" fmla="*/ 2147483647 h 452"/>
                <a:gd name="T60" fmla="*/ 2147483647 w 775"/>
                <a:gd name="T61" fmla="*/ 2147483647 h 452"/>
                <a:gd name="T62" fmla="*/ 2147483647 w 775"/>
                <a:gd name="T63" fmla="*/ 2147483647 h 452"/>
                <a:gd name="T64" fmla="*/ 2147483647 w 775"/>
                <a:gd name="T65" fmla="*/ 2147483647 h 452"/>
                <a:gd name="T66" fmla="*/ 2147483647 w 775"/>
                <a:gd name="T67" fmla="*/ 2147483647 h 452"/>
                <a:gd name="T68" fmla="*/ 2147483647 w 775"/>
                <a:gd name="T69" fmla="*/ 2147483647 h 452"/>
                <a:gd name="T70" fmla="*/ 2147483647 w 775"/>
                <a:gd name="T71" fmla="*/ 2147483647 h 452"/>
                <a:gd name="T72" fmla="*/ 2147483647 w 775"/>
                <a:gd name="T73" fmla="*/ 2147483647 h 452"/>
                <a:gd name="T74" fmla="*/ 2147483647 w 775"/>
                <a:gd name="T75" fmla="*/ 2147483647 h 452"/>
                <a:gd name="T76" fmla="*/ 2147483647 w 775"/>
                <a:gd name="T77" fmla="*/ 2147483647 h 452"/>
                <a:gd name="T78" fmla="*/ 2147483647 w 775"/>
                <a:gd name="T79" fmla="*/ 2147483647 h 452"/>
                <a:gd name="T80" fmla="*/ 2147483647 w 775"/>
                <a:gd name="T81" fmla="*/ 2147483647 h 452"/>
                <a:gd name="T82" fmla="*/ 2147483647 w 775"/>
                <a:gd name="T83" fmla="*/ 2147483647 h 452"/>
                <a:gd name="T84" fmla="*/ 2147483647 w 775"/>
                <a:gd name="T85" fmla="*/ 2147483647 h 452"/>
                <a:gd name="T86" fmla="*/ 2147483647 w 775"/>
                <a:gd name="T87" fmla="*/ 2147483647 h 452"/>
                <a:gd name="T88" fmla="*/ 2147483647 w 775"/>
                <a:gd name="T89" fmla="*/ 2147483647 h 452"/>
                <a:gd name="T90" fmla="*/ 2147483647 w 775"/>
                <a:gd name="T91" fmla="*/ 2147483647 h 452"/>
                <a:gd name="T92" fmla="*/ 2147483647 w 775"/>
                <a:gd name="T93" fmla="*/ 2147483647 h 452"/>
                <a:gd name="T94" fmla="*/ 2147483647 w 775"/>
                <a:gd name="T95" fmla="*/ 2147483647 h 4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5"/>
                <a:gd name="T145" fmla="*/ 0 h 452"/>
                <a:gd name="T146" fmla="*/ 775 w 775"/>
                <a:gd name="T147" fmla="*/ 452 h 4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5" h="452">
                  <a:moveTo>
                    <a:pt x="0" y="452"/>
                  </a:moveTo>
                  <a:lnTo>
                    <a:pt x="17" y="434"/>
                  </a:lnTo>
                  <a:lnTo>
                    <a:pt x="28" y="428"/>
                  </a:lnTo>
                  <a:lnTo>
                    <a:pt x="46" y="411"/>
                  </a:lnTo>
                  <a:lnTo>
                    <a:pt x="52" y="411"/>
                  </a:lnTo>
                  <a:lnTo>
                    <a:pt x="63" y="399"/>
                  </a:lnTo>
                  <a:lnTo>
                    <a:pt x="69" y="388"/>
                  </a:lnTo>
                  <a:lnTo>
                    <a:pt x="69" y="382"/>
                  </a:lnTo>
                  <a:lnTo>
                    <a:pt x="86" y="376"/>
                  </a:lnTo>
                  <a:lnTo>
                    <a:pt x="133" y="330"/>
                  </a:lnTo>
                  <a:lnTo>
                    <a:pt x="138" y="336"/>
                  </a:lnTo>
                  <a:lnTo>
                    <a:pt x="138" y="342"/>
                  </a:lnTo>
                  <a:lnTo>
                    <a:pt x="150" y="347"/>
                  </a:lnTo>
                  <a:lnTo>
                    <a:pt x="167" y="342"/>
                  </a:lnTo>
                  <a:lnTo>
                    <a:pt x="179" y="336"/>
                  </a:lnTo>
                  <a:lnTo>
                    <a:pt x="191" y="336"/>
                  </a:lnTo>
                  <a:lnTo>
                    <a:pt x="202" y="342"/>
                  </a:lnTo>
                  <a:lnTo>
                    <a:pt x="219" y="336"/>
                  </a:lnTo>
                  <a:lnTo>
                    <a:pt x="243" y="318"/>
                  </a:lnTo>
                  <a:lnTo>
                    <a:pt x="248" y="307"/>
                  </a:lnTo>
                  <a:lnTo>
                    <a:pt x="254" y="301"/>
                  </a:lnTo>
                  <a:lnTo>
                    <a:pt x="260" y="301"/>
                  </a:lnTo>
                  <a:lnTo>
                    <a:pt x="277" y="307"/>
                  </a:lnTo>
                  <a:lnTo>
                    <a:pt x="295" y="295"/>
                  </a:lnTo>
                  <a:lnTo>
                    <a:pt x="306" y="289"/>
                  </a:lnTo>
                  <a:lnTo>
                    <a:pt x="324" y="278"/>
                  </a:lnTo>
                  <a:lnTo>
                    <a:pt x="324" y="266"/>
                  </a:lnTo>
                  <a:lnTo>
                    <a:pt x="312" y="261"/>
                  </a:lnTo>
                  <a:lnTo>
                    <a:pt x="312" y="243"/>
                  </a:lnTo>
                  <a:lnTo>
                    <a:pt x="329" y="214"/>
                  </a:lnTo>
                  <a:lnTo>
                    <a:pt x="341" y="191"/>
                  </a:lnTo>
                  <a:lnTo>
                    <a:pt x="347" y="174"/>
                  </a:lnTo>
                  <a:lnTo>
                    <a:pt x="347" y="151"/>
                  </a:lnTo>
                  <a:lnTo>
                    <a:pt x="353" y="127"/>
                  </a:lnTo>
                  <a:lnTo>
                    <a:pt x="364" y="127"/>
                  </a:lnTo>
                  <a:lnTo>
                    <a:pt x="370" y="139"/>
                  </a:lnTo>
                  <a:lnTo>
                    <a:pt x="382" y="156"/>
                  </a:lnTo>
                  <a:lnTo>
                    <a:pt x="393" y="162"/>
                  </a:lnTo>
                  <a:lnTo>
                    <a:pt x="399" y="151"/>
                  </a:lnTo>
                  <a:lnTo>
                    <a:pt x="411" y="116"/>
                  </a:lnTo>
                  <a:lnTo>
                    <a:pt x="422" y="93"/>
                  </a:lnTo>
                  <a:lnTo>
                    <a:pt x="434" y="98"/>
                  </a:lnTo>
                  <a:lnTo>
                    <a:pt x="451" y="75"/>
                  </a:lnTo>
                  <a:lnTo>
                    <a:pt x="457" y="64"/>
                  </a:lnTo>
                  <a:lnTo>
                    <a:pt x="463" y="64"/>
                  </a:lnTo>
                  <a:lnTo>
                    <a:pt x="474" y="46"/>
                  </a:lnTo>
                  <a:lnTo>
                    <a:pt x="497" y="23"/>
                  </a:lnTo>
                  <a:lnTo>
                    <a:pt x="509" y="0"/>
                  </a:lnTo>
                  <a:lnTo>
                    <a:pt x="578" y="46"/>
                  </a:lnTo>
                  <a:lnTo>
                    <a:pt x="590" y="23"/>
                  </a:lnTo>
                  <a:lnTo>
                    <a:pt x="602" y="23"/>
                  </a:lnTo>
                  <a:lnTo>
                    <a:pt x="613" y="29"/>
                  </a:lnTo>
                  <a:lnTo>
                    <a:pt x="619" y="35"/>
                  </a:lnTo>
                  <a:lnTo>
                    <a:pt x="625" y="46"/>
                  </a:lnTo>
                  <a:lnTo>
                    <a:pt x="613" y="46"/>
                  </a:lnTo>
                  <a:lnTo>
                    <a:pt x="613" y="52"/>
                  </a:lnTo>
                  <a:lnTo>
                    <a:pt x="625" y="58"/>
                  </a:lnTo>
                  <a:lnTo>
                    <a:pt x="636" y="58"/>
                  </a:lnTo>
                  <a:lnTo>
                    <a:pt x="659" y="64"/>
                  </a:lnTo>
                  <a:lnTo>
                    <a:pt x="671" y="70"/>
                  </a:lnTo>
                  <a:lnTo>
                    <a:pt x="677" y="81"/>
                  </a:lnTo>
                  <a:lnTo>
                    <a:pt x="677" y="93"/>
                  </a:lnTo>
                  <a:lnTo>
                    <a:pt x="659" y="98"/>
                  </a:lnTo>
                  <a:lnTo>
                    <a:pt x="648" y="98"/>
                  </a:lnTo>
                  <a:lnTo>
                    <a:pt x="636" y="110"/>
                  </a:lnTo>
                  <a:lnTo>
                    <a:pt x="625" y="133"/>
                  </a:lnTo>
                  <a:lnTo>
                    <a:pt x="648" y="133"/>
                  </a:lnTo>
                  <a:lnTo>
                    <a:pt x="659" y="122"/>
                  </a:lnTo>
                  <a:lnTo>
                    <a:pt x="677" y="122"/>
                  </a:lnTo>
                  <a:lnTo>
                    <a:pt x="683" y="127"/>
                  </a:lnTo>
                  <a:lnTo>
                    <a:pt x="683" y="139"/>
                  </a:lnTo>
                  <a:lnTo>
                    <a:pt x="671" y="145"/>
                  </a:lnTo>
                  <a:lnTo>
                    <a:pt x="671" y="162"/>
                  </a:lnTo>
                  <a:lnTo>
                    <a:pt x="694" y="174"/>
                  </a:lnTo>
                  <a:lnTo>
                    <a:pt x="712" y="185"/>
                  </a:lnTo>
                  <a:lnTo>
                    <a:pt x="712" y="203"/>
                  </a:lnTo>
                  <a:lnTo>
                    <a:pt x="717" y="214"/>
                  </a:lnTo>
                  <a:lnTo>
                    <a:pt x="712" y="220"/>
                  </a:lnTo>
                  <a:lnTo>
                    <a:pt x="700" y="226"/>
                  </a:lnTo>
                  <a:lnTo>
                    <a:pt x="654" y="226"/>
                  </a:lnTo>
                  <a:lnTo>
                    <a:pt x="677" y="237"/>
                  </a:lnTo>
                  <a:lnTo>
                    <a:pt x="694" y="243"/>
                  </a:lnTo>
                  <a:lnTo>
                    <a:pt x="694" y="255"/>
                  </a:lnTo>
                  <a:lnTo>
                    <a:pt x="712" y="255"/>
                  </a:lnTo>
                  <a:lnTo>
                    <a:pt x="729" y="243"/>
                  </a:lnTo>
                  <a:lnTo>
                    <a:pt x="735" y="243"/>
                  </a:lnTo>
                  <a:lnTo>
                    <a:pt x="740" y="249"/>
                  </a:lnTo>
                  <a:lnTo>
                    <a:pt x="758" y="272"/>
                  </a:lnTo>
                  <a:lnTo>
                    <a:pt x="769" y="284"/>
                  </a:lnTo>
                  <a:lnTo>
                    <a:pt x="775" y="295"/>
                  </a:lnTo>
                  <a:lnTo>
                    <a:pt x="636" y="324"/>
                  </a:lnTo>
                  <a:lnTo>
                    <a:pt x="636" y="330"/>
                  </a:lnTo>
                  <a:lnTo>
                    <a:pt x="439" y="376"/>
                  </a:lnTo>
                  <a:lnTo>
                    <a:pt x="306" y="405"/>
                  </a:lnTo>
                  <a:lnTo>
                    <a:pt x="185" y="423"/>
                  </a:lnTo>
                  <a:lnTo>
                    <a:pt x="11" y="452"/>
                  </a:lnTo>
                  <a:lnTo>
                    <a:pt x="0" y="452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6" name="Freeform 31"/>
            <p:cNvSpPr>
              <a:spLocks/>
            </p:cNvSpPr>
            <p:nvPr/>
          </p:nvSpPr>
          <p:spPr bwMode="auto">
            <a:xfrm>
              <a:off x="7544593" y="1143402"/>
              <a:ext cx="532249" cy="939058"/>
            </a:xfrm>
            <a:custGeom>
              <a:avLst/>
              <a:gdLst>
                <a:gd name="T0" fmla="*/ 2147483647 w 348"/>
                <a:gd name="T1" fmla="*/ 2147483647 h 631"/>
                <a:gd name="T2" fmla="*/ 2147483647 w 348"/>
                <a:gd name="T3" fmla="*/ 2147483647 h 631"/>
                <a:gd name="T4" fmla="*/ 2147483647 w 348"/>
                <a:gd name="T5" fmla="*/ 2147483647 h 631"/>
                <a:gd name="T6" fmla="*/ 2147483647 w 348"/>
                <a:gd name="T7" fmla="*/ 2147483647 h 631"/>
                <a:gd name="T8" fmla="*/ 2147483647 w 348"/>
                <a:gd name="T9" fmla="*/ 2147483647 h 631"/>
                <a:gd name="T10" fmla="*/ 2147483647 w 348"/>
                <a:gd name="T11" fmla="*/ 2147483647 h 631"/>
                <a:gd name="T12" fmla="*/ 2147483647 w 348"/>
                <a:gd name="T13" fmla="*/ 2147483647 h 631"/>
                <a:gd name="T14" fmla="*/ 2147483647 w 348"/>
                <a:gd name="T15" fmla="*/ 2147483647 h 631"/>
                <a:gd name="T16" fmla="*/ 2147483647 w 348"/>
                <a:gd name="T17" fmla="*/ 2147483647 h 631"/>
                <a:gd name="T18" fmla="*/ 2147483647 w 348"/>
                <a:gd name="T19" fmla="*/ 2147483647 h 631"/>
                <a:gd name="T20" fmla="*/ 2147483647 w 348"/>
                <a:gd name="T21" fmla="*/ 2147483647 h 631"/>
                <a:gd name="T22" fmla="*/ 2147483647 w 348"/>
                <a:gd name="T23" fmla="*/ 2147483647 h 631"/>
                <a:gd name="T24" fmla="*/ 2147483647 w 348"/>
                <a:gd name="T25" fmla="*/ 2147483647 h 631"/>
                <a:gd name="T26" fmla="*/ 2147483647 w 348"/>
                <a:gd name="T27" fmla="*/ 0 h 631"/>
                <a:gd name="T28" fmla="*/ 2147483647 w 348"/>
                <a:gd name="T29" fmla="*/ 2147483647 h 631"/>
                <a:gd name="T30" fmla="*/ 2147483647 w 348"/>
                <a:gd name="T31" fmla="*/ 2147483647 h 631"/>
                <a:gd name="T32" fmla="*/ 2147483647 w 348"/>
                <a:gd name="T33" fmla="*/ 2147483647 h 631"/>
                <a:gd name="T34" fmla="*/ 2147483647 w 348"/>
                <a:gd name="T35" fmla="*/ 2147483647 h 631"/>
                <a:gd name="T36" fmla="*/ 2147483647 w 348"/>
                <a:gd name="T37" fmla="*/ 2147483647 h 631"/>
                <a:gd name="T38" fmla="*/ 2147483647 w 348"/>
                <a:gd name="T39" fmla="*/ 2147483647 h 631"/>
                <a:gd name="T40" fmla="*/ 2147483647 w 348"/>
                <a:gd name="T41" fmla="*/ 2147483647 h 631"/>
                <a:gd name="T42" fmla="*/ 2147483647 w 348"/>
                <a:gd name="T43" fmla="*/ 2147483647 h 631"/>
                <a:gd name="T44" fmla="*/ 2147483647 w 348"/>
                <a:gd name="T45" fmla="*/ 2147483647 h 631"/>
                <a:gd name="T46" fmla="*/ 2147483647 w 348"/>
                <a:gd name="T47" fmla="*/ 2147483647 h 631"/>
                <a:gd name="T48" fmla="*/ 2147483647 w 348"/>
                <a:gd name="T49" fmla="*/ 2147483647 h 631"/>
                <a:gd name="T50" fmla="*/ 2147483647 w 348"/>
                <a:gd name="T51" fmla="*/ 2147483647 h 631"/>
                <a:gd name="T52" fmla="*/ 2147483647 w 348"/>
                <a:gd name="T53" fmla="*/ 2147483647 h 631"/>
                <a:gd name="T54" fmla="*/ 2147483647 w 348"/>
                <a:gd name="T55" fmla="*/ 2147483647 h 631"/>
                <a:gd name="T56" fmla="*/ 2147483647 w 348"/>
                <a:gd name="T57" fmla="*/ 2147483647 h 631"/>
                <a:gd name="T58" fmla="*/ 2147483647 w 348"/>
                <a:gd name="T59" fmla="*/ 2147483647 h 631"/>
                <a:gd name="T60" fmla="*/ 2147483647 w 348"/>
                <a:gd name="T61" fmla="*/ 2147483647 h 631"/>
                <a:gd name="T62" fmla="*/ 2147483647 w 348"/>
                <a:gd name="T63" fmla="*/ 2147483647 h 631"/>
                <a:gd name="T64" fmla="*/ 2147483647 w 348"/>
                <a:gd name="T65" fmla="*/ 2147483647 h 631"/>
                <a:gd name="T66" fmla="*/ 2147483647 w 348"/>
                <a:gd name="T67" fmla="*/ 2147483647 h 631"/>
                <a:gd name="T68" fmla="*/ 2147483647 w 348"/>
                <a:gd name="T69" fmla="*/ 2147483647 h 631"/>
                <a:gd name="T70" fmla="*/ 2147483647 w 348"/>
                <a:gd name="T71" fmla="*/ 2147483647 h 631"/>
                <a:gd name="T72" fmla="*/ 2147483647 w 348"/>
                <a:gd name="T73" fmla="*/ 2147483647 h 631"/>
                <a:gd name="T74" fmla="*/ 2147483647 w 348"/>
                <a:gd name="T75" fmla="*/ 2147483647 h 631"/>
                <a:gd name="T76" fmla="*/ 2147483647 w 348"/>
                <a:gd name="T77" fmla="*/ 2147483647 h 631"/>
                <a:gd name="T78" fmla="*/ 2147483647 w 348"/>
                <a:gd name="T79" fmla="*/ 2147483647 h 631"/>
                <a:gd name="T80" fmla="*/ 2147483647 w 348"/>
                <a:gd name="T81" fmla="*/ 2147483647 h 631"/>
                <a:gd name="T82" fmla="*/ 2147483647 w 348"/>
                <a:gd name="T83" fmla="*/ 2147483647 h 631"/>
                <a:gd name="T84" fmla="*/ 2147483647 w 348"/>
                <a:gd name="T85" fmla="*/ 2147483647 h 631"/>
                <a:gd name="T86" fmla="*/ 2147483647 w 348"/>
                <a:gd name="T87" fmla="*/ 2147483647 h 631"/>
                <a:gd name="T88" fmla="*/ 2147483647 w 348"/>
                <a:gd name="T89" fmla="*/ 2147483647 h 631"/>
                <a:gd name="T90" fmla="*/ 2147483647 w 348"/>
                <a:gd name="T91" fmla="*/ 2147483647 h 631"/>
                <a:gd name="T92" fmla="*/ 2147483647 w 348"/>
                <a:gd name="T93" fmla="*/ 2147483647 h 631"/>
                <a:gd name="T94" fmla="*/ 2147483647 w 348"/>
                <a:gd name="T95" fmla="*/ 2147483647 h 631"/>
                <a:gd name="T96" fmla="*/ 2147483647 w 348"/>
                <a:gd name="T97" fmla="*/ 2147483647 h 631"/>
                <a:gd name="T98" fmla="*/ 0 w 348"/>
                <a:gd name="T99" fmla="*/ 2147483647 h 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8"/>
                <a:gd name="T151" fmla="*/ 0 h 631"/>
                <a:gd name="T152" fmla="*/ 348 w 348"/>
                <a:gd name="T153" fmla="*/ 631 h 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8" h="631">
                  <a:moveTo>
                    <a:pt x="0" y="324"/>
                  </a:moveTo>
                  <a:lnTo>
                    <a:pt x="6" y="318"/>
                  </a:lnTo>
                  <a:lnTo>
                    <a:pt x="12" y="318"/>
                  </a:lnTo>
                  <a:lnTo>
                    <a:pt x="18" y="324"/>
                  </a:lnTo>
                  <a:lnTo>
                    <a:pt x="29" y="318"/>
                  </a:lnTo>
                  <a:lnTo>
                    <a:pt x="29" y="307"/>
                  </a:lnTo>
                  <a:lnTo>
                    <a:pt x="24" y="301"/>
                  </a:lnTo>
                  <a:lnTo>
                    <a:pt x="24" y="295"/>
                  </a:lnTo>
                  <a:lnTo>
                    <a:pt x="35" y="295"/>
                  </a:lnTo>
                  <a:lnTo>
                    <a:pt x="41" y="278"/>
                  </a:lnTo>
                  <a:lnTo>
                    <a:pt x="47" y="255"/>
                  </a:lnTo>
                  <a:lnTo>
                    <a:pt x="58" y="243"/>
                  </a:lnTo>
                  <a:lnTo>
                    <a:pt x="58" y="231"/>
                  </a:lnTo>
                  <a:lnTo>
                    <a:pt x="52" y="214"/>
                  </a:lnTo>
                  <a:lnTo>
                    <a:pt x="52" y="185"/>
                  </a:lnTo>
                  <a:lnTo>
                    <a:pt x="41" y="162"/>
                  </a:lnTo>
                  <a:lnTo>
                    <a:pt x="41" y="150"/>
                  </a:lnTo>
                  <a:lnTo>
                    <a:pt x="47" y="145"/>
                  </a:lnTo>
                  <a:lnTo>
                    <a:pt x="47" y="133"/>
                  </a:lnTo>
                  <a:lnTo>
                    <a:pt x="70" y="11"/>
                  </a:lnTo>
                  <a:lnTo>
                    <a:pt x="81" y="23"/>
                  </a:lnTo>
                  <a:lnTo>
                    <a:pt x="93" y="23"/>
                  </a:lnTo>
                  <a:lnTo>
                    <a:pt x="93" y="17"/>
                  </a:lnTo>
                  <a:lnTo>
                    <a:pt x="105" y="11"/>
                  </a:lnTo>
                  <a:lnTo>
                    <a:pt x="116" y="11"/>
                  </a:lnTo>
                  <a:lnTo>
                    <a:pt x="122" y="17"/>
                  </a:lnTo>
                  <a:lnTo>
                    <a:pt x="157" y="0"/>
                  </a:lnTo>
                  <a:lnTo>
                    <a:pt x="168" y="0"/>
                  </a:lnTo>
                  <a:lnTo>
                    <a:pt x="180" y="6"/>
                  </a:lnTo>
                  <a:lnTo>
                    <a:pt x="186" y="11"/>
                  </a:lnTo>
                  <a:lnTo>
                    <a:pt x="197" y="17"/>
                  </a:lnTo>
                  <a:lnTo>
                    <a:pt x="238" y="185"/>
                  </a:lnTo>
                  <a:lnTo>
                    <a:pt x="244" y="197"/>
                  </a:lnTo>
                  <a:lnTo>
                    <a:pt x="255" y="202"/>
                  </a:lnTo>
                  <a:lnTo>
                    <a:pt x="261" y="208"/>
                  </a:lnTo>
                  <a:lnTo>
                    <a:pt x="290" y="208"/>
                  </a:lnTo>
                  <a:lnTo>
                    <a:pt x="296" y="214"/>
                  </a:lnTo>
                  <a:lnTo>
                    <a:pt x="296" y="220"/>
                  </a:lnTo>
                  <a:lnTo>
                    <a:pt x="290" y="226"/>
                  </a:lnTo>
                  <a:lnTo>
                    <a:pt x="296" y="231"/>
                  </a:lnTo>
                  <a:lnTo>
                    <a:pt x="301" y="231"/>
                  </a:lnTo>
                  <a:lnTo>
                    <a:pt x="301" y="243"/>
                  </a:lnTo>
                  <a:lnTo>
                    <a:pt x="307" y="249"/>
                  </a:lnTo>
                  <a:lnTo>
                    <a:pt x="313" y="249"/>
                  </a:lnTo>
                  <a:lnTo>
                    <a:pt x="325" y="243"/>
                  </a:lnTo>
                  <a:lnTo>
                    <a:pt x="330" y="243"/>
                  </a:lnTo>
                  <a:lnTo>
                    <a:pt x="330" y="249"/>
                  </a:lnTo>
                  <a:lnTo>
                    <a:pt x="348" y="255"/>
                  </a:lnTo>
                  <a:lnTo>
                    <a:pt x="348" y="283"/>
                  </a:lnTo>
                  <a:lnTo>
                    <a:pt x="342" y="289"/>
                  </a:lnTo>
                  <a:lnTo>
                    <a:pt x="330" y="295"/>
                  </a:lnTo>
                  <a:lnTo>
                    <a:pt x="330" y="307"/>
                  </a:lnTo>
                  <a:lnTo>
                    <a:pt x="325" y="307"/>
                  </a:lnTo>
                  <a:lnTo>
                    <a:pt x="313" y="312"/>
                  </a:lnTo>
                  <a:lnTo>
                    <a:pt x="307" y="312"/>
                  </a:lnTo>
                  <a:lnTo>
                    <a:pt x="301" y="318"/>
                  </a:lnTo>
                  <a:lnTo>
                    <a:pt x="301" y="330"/>
                  </a:lnTo>
                  <a:lnTo>
                    <a:pt x="296" y="336"/>
                  </a:lnTo>
                  <a:lnTo>
                    <a:pt x="290" y="336"/>
                  </a:lnTo>
                  <a:lnTo>
                    <a:pt x="284" y="341"/>
                  </a:lnTo>
                  <a:lnTo>
                    <a:pt x="284" y="353"/>
                  </a:lnTo>
                  <a:lnTo>
                    <a:pt x="272" y="359"/>
                  </a:lnTo>
                  <a:lnTo>
                    <a:pt x="244" y="359"/>
                  </a:lnTo>
                  <a:lnTo>
                    <a:pt x="249" y="364"/>
                  </a:lnTo>
                  <a:lnTo>
                    <a:pt x="249" y="370"/>
                  </a:lnTo>
                  <a:lnTo>
                    <a:pt x="238" y="382"/>
                  </a:lnTo>
                  <a:lnTo>
                    <a:pt x="232" y="382"/>
                  </a:lnTo>
                  <a:lnTo>
                    <a:pt x="226" y="370"/>
                  </a:lnTo>
                  <a:lnTo>
                    <a:pt x="215" y="359"/>
                  </a:lnTo>
                  <a:lnTo>
                    <a:pt x="203" y="370"/>
                  </a:lnTo>
                  <a:lnTo>
                    <a:pt x="203" y="376"/>
                  </a:lnTo>
                  <a:lnTo>
                    <a:pt x="209" y="382"/>
                  </a:lnTo>
                  <a:lnTo>
                    <a:pt x="203" y="405"/>
                  </a:lnTo>
                  <a:lnTo>
                    <a:pt x="203" y="428"/>
                  </a:lnTo>
                  <a:lnTo>
                    <a:pt x="186" y="451"/>
                  </a:lnTo>
                  <a:lnTo>
                    <a:pt x="174" y="457"/>
                  </a:lnTo>
                  <a:lnTo>
                    <a:pt x="162" y="451"/>
                  </a:lnTo>
                  <a:lnTo>
                    <a:pt x="157" y="451"/>
                  </a:lnTo>
                  <a:lnTo>
                    <a:pt x="157" y="469"/>
                  </a:lnTo>
                  <a:lnTo>
                    <a:pt x="162" y="474"/>
                  </a:lnTo>
                  <a:lnTo>
                    <a:pt x="162" y="480"/>
                  </a:lnTo>
                  <a:lnTo>
                    <a:pt x="157" y="486"/>
                  </a:lnTo>
                  <a:lnTo>
                    <a:pt x="139" y="486"/>
                  </a:lnTo>
                  <a:lnTo>
                    <a:pt x="139" y="480"/>
                  </a:lnTo>
                  <a:lnTo>
                    <a:pt x="134" y="486"/>
                  </a:lnTo>
                  <a:lnTo>
                    <a:pt x="139" y="503"/>
                  </a:lnTo>
                  <a:lnTo>
                    <a:pt x="139" y="515"/>
                  </a:lnTo>
                  <a:lnTo>
                    <a:pt x="128" y="515"/>
                  </a:lnTo>
                  <a:lnTo>
                    <a:pt x="116" y="527"/>
                  </a:lnTo>
                  <a:lnTo>
                    <a:pt x="122" y="532"/>
                  </a:lnTo>
                  <a:lnTo>
                    <a:pt x="122" y="544"/>
                  </a:lnTo>
                  <a:lnTo>
                    <a:pt x="110" y="550"/>
                  </a:lnTo>
                  <a:lnTo>
                    <a:pt x="105" y="561"/>
                  </a:lnTo>
                  <a:lnTo>
                    <a:pt x="105" y="631"/>
                  </a:lnTo>
                  <a:lnTo>
                    <a:pt x="93" y="619"/>
                  </a:lnTo>
                  <a:lnTo>
                    <a:pt x="87" y="619"/>
                  </a:lnTo>
                  <a:lnTo>
                    <a:pt x="76" y="608"/>
                  </a:lnTo>
                  <a:lnTo>
                    <a:pt x="76" y="602"/>
                  </a:lnTo>
                  <a:lnTo>
                    <a:pt x="70" y="596"/>
                  </a:lnTo>
                  <a:lnTo>
                    <a:pt x="0" y="33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7" name="Freeform 32"/>
            <p:cNvSpPr>
              <a:spLocks/>
            </p:cNvSpPr>
            <p:nvPr/>
          </p:nvSpPr>
          <p:spPr bwMode="auto">
            <a:xfrm>
              <a:off x="7455884" y="1625884"/>
              <a:ext cx="249698" cy="576387"/>
            </a:xfrm>
            <a:custGeom>
              <a:avLst/>
              <a:gdLst>
                <a:gd name="T0" fmla="*/ 2147483647 w 163"/>
                <a:gd name="T1" fmla="*/ 0 h 388"/>
                <a:gd name="T2" fmla="*/ 2147483647 w 163"/>
                <a:gd name="T3" fmla="*/ 2147483647 h 388"/>
                <a:gd name="T4" fmla="*/ 2147483647 w 163"/>
                <a:gd name="T5" fmla="*/ 2147483647 h 388"/>
                <a:gd name="T6" fmla="*/ 2147483647 w 163"/>
                <a:gd name="T7" fmla="*/ 2147483647 h 388"/>
                <a:gd name="T8" fmla="*/ 2147483647 w 163"/>
                <a:gd name="T9" fmla="*/ 2147483647 h 388"/>
                <a:gd name="T10" fmla="*/ 2147483647 w 163"/>
                <a:gd name="T11" fmla="*/ 2147483647 h 388"/>
                <a:gd name="T12" fmla="*/ 2147483647 w 163"/>
                <a:gd name="T13" fmla="*/ 2147483647 h 388"/>
                <a:gd name="T14" fmla="*/ 0 w 163"/>
                <a:gd name="T15" fmla="*/ 2147483647 h 388"/>
                <a:gd name="T16" fmla="*/ 0 w 163"/>
                <a:gd name="T17" fmla="*/ 2147483647 h 388"/>
                <a:gd name="T18" fmla="*/ 2147483647 w 163"/>
                <a:gd name="T19" fmla="*/ 2147483647 h 388"/>
                <a:gd name="T20" fmla="*/ 2147483647 w 163"/>
                <a:gd name="T21" fmla="*/ 2147483647 h 388"/>
                <a:gd name="T22" fmla="*/ 2147483647 w 163"/>
                <a:gd name="T23" fmla="*/ 2147483647 h 388"/>
                <a:gd name="T24" fmla="*/ 2147483647 w 163"/>
                <a:gd name="T25" fmla="*/ 2147483647 h 388"/>
                <a:gd name="T26" fmla="*/ 2147483647 w 163"/>
                <a:gd name="T27" fmla="*/ 2147483647 h 388"/>
                <a:gd name="T28" fmla="*/ 2147483647 w 163"/>
                <a:gd name="T29" fmla="*/ 2147483647 h 388"/>
                <a:gd name="T30" fmla="*/ 2147483647 w 163"/>
                <a:gd name="T31" fmla="*/ 2147483647 h 388"/>
                <a:gd name="T32" fmla="*/ 2147483647 w 163"/>
                <a:gd name="T33" fmla="*/ 2147483647 h 388"/>
                <a:gd name="T34" fmla="*/ 2147483647 w 163"/>
                <a:gd name="T35" fmla="*/ 2147483647 h 388"/>
                <a:gd name="T36" fmla="*/ 0 w 163"/>
                <a:gd name="T37" fmla="*/ 2147483647 h 388"/>
                <a:gd name="T38" fmla="*/ 0 w 163"/>
                <a:gd name="T39" fmla="*/ 2147483647 h 388"/>
                <a:gd name="T40" fmla="*/ 2147483647 w 163"/>
                <a:gd name="T41" fmla="*/ 2147483647 h 388"/>
                <a:gd name="T42" fmla="*/ 2147483647 w 163"/>
                <a:gd name="T43" fmla="*/ 2147483647 h 388"/>
                <a:gd name="T44" fmla="*/ 0 w 163"/>
                <a:gd name="T45" fmla="*/ 2147483647 h 388"/>
                <a:gd name="T46" fmla="*/ 0 w 163"/>
                <a:gd name="T47" fmla="*/ 2147483647 h 388"/>
                <a:gd name="T48" fmla="*/ 2147483647 w 163"/>
                <a:gd name="T49" fmla="*/ 2147483647 h 388"/>
                <a:gd name="T50" fmla="*/ 2147483647 w 163"/>
                <a:gd name="T51" fmla="*/ 2147483647 h 388"/>
                <a:gd name="T52" fmla="*/ 2147483647 w 163"/>
                <a:gd name="T53" fmla="*/ 2147483647 h 388"/>
                <a:gd name="T54" fmla="*/ 2147483647 w 163"/>
                <a:gd name="T55" fmla="*/ 2147483647 h 388"/>
                <a:gd name="T56" fmla="*/ 2147483647 w 163"/>
                <a:gd name="T57" fmla="*/ 2147483647 h 388"/>
                <a:gd name="T58" fmla="*/ 2147483647 w 163"/>
                <a:gd name="T59" fmla="*/ 2147483647 h 388"/>
                <a:gd name="T60" fmla="*/ 2147483647 w 163"/>
                <a:gd name="T61" fmla="*/ 2147483647 h 388"/>
                <a:gd name="T62" fmla="*/ 2147483647 w 163"/>
                <a:gd name="T63" fmla="*/ 2147483647 h 388"/>
                <a:gd name="T64" fmla="*/ 2147483647 w 163"/>
                <a:gd name="T65" fmla="*/ 2147483647 h 388"/>
                <a:gd name="T66" fmla="*/ 2147483647 w 163"/>
                <a:gd name="T67" fmla="*/ 2147483647 h 388"/>
                <a:gd name="T68" fmla="*/ 2147483647 w 163"/>
                <a:gd name="T69" fmla="*/ 2147483647 h 388"/>
                <a:gd name="T70" fmla="*/ 2147483647 w 163"/>
                <a:gd name="T71" fmla="*/ 2147483647 h 388"/>
                <a:gd name="T72" fmla="*/ 2147483647 w 163"/>
                <a:gd name="T73" fmla="*/ 2147483647 h 388"/>
                <a:gd name="T74" fmla="*/ 2147483647 w 163"/>
                <a:gd name="T75" fmla="*/ 2147483647 h 388"/>
                <a:gd name="T76" fmla="*/ 2147483647 w 163"/>
                <a:gd name="T77" fmla="*/ 2147483647 h 388"/>
                <a:gd name="T78" fmla="*/ 2147483647 w 163"/>
                <a:gd name="T79" fmla="*/ 2147483647 h 388"/>
                <a:gd name="T80" fmla="*/ 2147483647 w 163"/>
                <a:gd name="T81" fmla="*/ 2147483647 h 388"/>
                <a:gd name="T82" fmla="*/ 2147483647 w 163"/>
                <a:gd name="T83" fmla="*/ 2147483647 h 388"/>
                <a:gd name="T84" fmla="*/ 2147483647 w 163"/>
                <a:gd name="T85" fmla="*/ 2147483647 h 388"/>
                <a:gd name="T86" fmla="*/ 2147483647 w 163"/>
                <a:gd name="T87" fmla="*/ 2147483647 h 388"/>
                <a:gd name="T88" fmla="*/ 2147483647 w 163"/>
                <a:gd name="T89" fmla="*/ 2147483647 h 388"/>
                <a:gd name="T90" fmla="*/ 2147483647 w 163"/>
                <a:gd name="T91" fmla="*/ 2147483647 h 388"/>
                <a:gd name="T92" fmla="*/ 2147483647 w 163"/>
                <a:gd name="T93" fmla="*/ 2147483647 h 388"/>
                <a:gd name="T94" fmla="*/ 2147483647 w 163"/>
                <a:gd name="T95" fmla="*/ 2147483647 h 388"/>
                <a:gd name="T96" fmla="*/ 2147483647 w 163"/>
                <a:gd name="T97" fmla="*/ 2147483647 h 388"/>
                <a:gd name="T98" fmla="*/ 2147483647 w 163"/>
                <a:gd name="T99" fmla="*/ 2147483647 h 388"/>
                <a:gd name="T100" fmla="*/ 2147483647 w 163"/>
                <a:gd name="T101" fmla="*/ 2147483647 h 388"/>
                <a:gd name="T102" fmla="*/ 2147483647 w 163"/>
                <a:gd name="T103" fmla="*/ 2147483647 h 388"/>
                <a:gd name="T104" fmla="*/ 2147483647 w 163"/>
                <a:gd name="T105" fmla="*/ 2147483647 h 388"/>
                <a:gd name="T106" fmla="*/ 2147483647 w 163"/>
                <a:gd name="T107" fmla="*/ 0 h 3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"/>
                <a:gd name="T163" fmla="*/ 0 h 388"/>
                <a:gd name="T164" fmla="*/ 163 w 163"/>
                <a:gd name="T165" fmla="*/ 388 h 3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" h="388">
                  <a:moveTo>
                    <a:pt x="58" y="0"/>
                  </a:moveTo>
                  <a:lnTo>
                    <a:pt x="47" y="12"/>
                  </a:lnTo>
                  <a:lnTo>
                    <a:pt x="47" y="23"/>
                  </a:lnTo>
                  <a:lnTo>
                    <a:pt x="41" y="35"/>
                  </a:lnTo>
                  <a:lnTo>
                    <a:pt x="29" y="35"/>
                  </a:lnTo>
                  <a:lnTo>
                    <a:pt x="29" y="40"/>
                  </a:lnTo>
                  <a:lnTo>
                    <a:pt x="12" y="40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6" y="64"/>
                  </a:lnTo>
                  <a:lnTo>
                    <a:pt x="18" y="87"/>
                  </a:lnTo>
                  <a:lnTo>
                    <a:pt x="18" y="116"/>
                  </a:lnTo>
                  <a:lnTo>
                    <a:pt x="12" y="127"/>
                  </a:lnTo>
                  <a:lnTo>
                    <a:pt x="12" y="139"/>
                  </a:lnTo>
                  <a:lnTo>
                    <a:pt x="24" y="150"/>
                  </a:lnTo>
                  <a:lnTo>
                    <a:pt x="24" y="162"/>
                  </a:lnTo>
                  <a:lnTo>
                    <a:pt x="18" y="174"/>
                  </a:lnTo>
                  <a:lnTo>
                    <a:pt x="6" y="185"/>
                  </a:lnTo>
                  <a:lnTo>
                    <a:pt x="0" y="197"/>
                  </a:lnTo>
                  <a:lnTo>
                    <a:pt x="0" y="214"/>
                  </a:lnTo>
                  <a:lnTo>
                    <a:pt x="6" y="226"/>
                  </a:lnTo>
                  <a:lnTo>
                    <a:pt x="6" y="243"/>
                  </a:lnTo>
                  <a:lnTo>
                    <a:pt x="0" y="266"/>
                  </a:lnTo>
                  <a:lnTo>
                    <a:pt x="0" y="284"/>
                  </a:lnTo>
                  <a:lnTo>
                    <a:pt x="6" y="295"/>
                  </a:lnTo>
                  <a:lnTo>
                    <a:pt x="6" y="324"/>
                  </a:lnTo>
                  <a:lnTo>
                    <a:pt x="12" y="330"/>
                  </a:lnTo>
                  <a:lnTo>
                    <a:pt x="6" y="336"/>
                  </a:lnTo>
                  <a:lnTo>
                    <a:pt x="12" y="341"/>
                  </a:lnTo>
                  <a:lnTo>
                    <a:pt x="12" y="365"/>
                  </a:lnTo>
                  <a:lnTo>
                    <a:pt x="6" y="376"/>
                  </a:lnTo>
                  <a:lnTo>
                    <a:pt x="18" y="388"/>
                  </a:lnTo>
                  <a:lnTo>
                    <a:pt x="105" y="365"/>
                  </a:lnTo>
                  <a:lnTo>
                    <a:pt x="110" y="353"/>
                  </a:lnTo>
                  <a:lnTo>
                    <a:pt x="116" y="353"/>
                  </a:lnTo>
                  <a:lnTo>
                    <a:pt x="122" y="347"/>
                  </a:lnTo>
                  <a:lnTo>
                    <a:pt x="122" y="341"/>
                  </a:lnTo>
                  <a:lnTo>
                    <a:pt x="128" y="336"/>
                  </a:lnTo>
                  <a:lnTo>
                    <a:pt x="134" y="336"/>
                  </a:lnTo>
                  <a:lnTo>
                    <a:pt x="134" y="330"/>
                  </a:lnTo>
                  <a:lnTo>
                    <a:pt x="139" y="330"/>
                  </a:lnTo>
                  <a:lnTo>
                    <a:pt x="145" y="324"/>
                  </a:lnTo>
                  <a:lnTo>
                    <a:pt x="163" y="330"/>
                  </a:lnTo>
                  <a:lnTo>
                    <a:pt x="163" y="307"/>
                  </a:lnTo>
                  <a:lnTo>
                    <a:pt x="151" y="301"/>
                  </a:lnTo>
                  <a:lnTo>
                    <a:pt x="151" y="295"/>
                  </a:lnTo>
                  <a:lnTo>
                    <a:pt x="139" y="295"/>
                  </a:lnTo>
                  <a:lnTo>
                    <a:pt x="139" y="289"/>
                  </a:lnTo>
                  <a:lnTo>
                    <a:pt x="134" y="284"/>
                  </a:lnTo>
                  <a:lnTo>
                    <a:pt x="134" y="278"/>
                  </a:lnTo>
                  <a:lnTo>
                    <a:pt x="128" y="272"/>
                  </a:lnTo>
                  <a:lnTo>
                    <a:pt x="128" y="266"/>
                  </a:lnTo>
                  <a:lnTo>
                    <a:pt x="122" y="25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8" name="Freeform 33"/>
            <p:cNvSpPr>
              <a:spLocks/>
            </p:cNvSpPr>
            <p:nvPr/>
          </p:nvSpPr>
          <p:spPr bwMode="auto">
            <a:xfrm>
              <a:off x="7227543" y="1711694"/>
              <a:ext cx="264481" cy="526196"/>
            </a:xfrm>
            <a:custGeom>
              <a:avLst/>
              <a:gdLst>
                <a:gd name="T0" fmla="*/ 2147483647 w 174"/>
                <a:gd name="T1" fmla="*/ 2147483647 h 353"/>
                <a:gd name="T2" fmla="*/ 2147483647 w 174"/>
                <a:gd name="T3" fmla="*/ 2147483647 h 353"/>
                <a:gd name="T4" fmla="*/ 2147483647 w 174"/>
                <a:gd name="T5" fmla="*/ 2147483647 h 353"/>
                <a:gd name="T6" fmla="*/ 0 w 174"/>
                <a:gd name="T7" fmla="*/ 2147483647 h 353"/>
                <a:gd name="T8" fmla="*/ 2147483647 w 174"/>
                <a:gd name="T9" fmla="*/ 2147483647 h 353"/>
                <a:gd name="T10" fmla="*/ 2147483647 w 174"/>
                <a:gd name="T11" fmla="*/ 2147483647 h 353"/>
                <a:gd name="T12" fmla="*/ 2147483647 w 174"/>
                <a:gd name="T13" fmla="*/ 2147483647 h 353"/>
                <a:gd name="T14" fmla="*/ 2147483647 w 174"/>
                <a:gd name="T15" fmla="*/ 2147483647 h 353"/>
                <a:gd name="T16" fmla="*/ 2147483647 w 174"/>
                <a:gd name="T17" fmla="*/ 2147483647 h 353"/>
                <a:gd name="T18" fmla="*/ 2147483647 w 174"/>
                <a:gd name="T19" fmla="*/ 2147483647 h 353"/>
                <a:gd name="T20" fmla="*/ 2147483647 w 174"/>
                <a:gd name="T21" fmla="*/ 2147483647 h 353"/>
                <a:gd name="T22" fmla="*/ 2147483647 w 174"/>
                <a:gd name="T23" fmla="*/ 2147483647 h 353"/>
                <a:gd name="T24" fmla="*/ 2147483647 w 174"/>
                <a:gd name="T25" fmla="*/ 2147483647 h 353"/>
                <a:gd name="T26" fmla="*/ 2147483647 w 174"/>
                <a:gd name="T27" fmla="*/ 2147483647 h 353"/>
                <a:gd name="T28" fmla="*/ 2147483647 w 174"/>
                <a:gd name="T29" fmla="*/ 2147483647 h 353"/>
                <a:gd name="T30" fmla="*/ 2147483647 w 174"/>
                <a:gd name="T31" fmla="*/ 2147483647 h 353"/>
                <a:gd name="T32" fmla="*/ 2147483647 w 174"/>
                <a:gd name="T33" fmla="*/ 2147483647 h 353"/>
                <a:gd name="T34" fmla="*/ 2147483647 w 174"/>
                <a:gd name="T35" fmla="*/ 2147483647 h 353"/>
                <a:gd name="T36" fmla="*/ 2147483647 w 174"/>
                <a:gd name="T37" fmla="*/ 2147483647 h 353"/>
                <a:gd name="T38" fmla="*/ 2147483647 w 174"/>
                <a:gd name="T39" fmla="*/ 2147483647 h 353"/>
                <a:gd name="T40" fmla="*/ 2147483647 w 174"/>
                <a:gd name="T41" fmla="*/ 2147483647 h 353"/>
                <a:gd name="T42" fmla="*/ 2147483647 w 174"/>
                <a:gd name="T43" fmla="*/ 2147483647 h 353"/>
                <a:gd name="T44" fmla="*/ 2147483647 w 174"/>
                <a:gd name="T45" fmla="*/ 2147483647 h 353"/>
                <a:gd name="T46" fmla="*/ 2147483647 w 174"/>
                <a:gd name="T47" fmla="*/ 2147483647 h 353"/>
                <a:gd name="T48" fmla="*/ 2147483647 w 174"/>
                <a:gd name="T49" fmla="*/ 2147483647 h 353"/>
                <a:gd name="T50" fmla="*/ 2147483647 w 174"/>
                <a:gd name="T51" fmla="*/ 2147483647 h 353"/>
                <a:gd name="T52" fmla="*/ 2147483647 w 174"/>
                <a:gd name="T53" fmla="*/ 2147483647 h 353"/>
                <a:gd name="T54" fmla="*/ 2147483647 w 174"/>
                <a:gd name="T55" fmla="*/ 2147483647 h 353"/>
                <a:gd name="T56" fmla="*/ 2147483647 w 174"/>
                <a:gd name="T57" fmla="*/ 2147483647 h 353"/>
                <a:gd name="T58" fmla="*/ 2147483647 w 174"/>
                <a:gd name="T59" fmla="*/ 2147483647 h 353"/>
                <a:gd name="T60" fmla="*/ 2147483647 w 174"/>
                <a:gd name="T61" fmla="*/ 2147483647 h 353"/>
                <a:gd name="T62" fmla="*/ 2147483647 w 174"/>
                <a:gd name="T63" fmla="*/ 2147483647 h 3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4"/>
                <a:gd name="T97" fmla="*/ 0 h 353"/>
                <a:gd name="T98" fmla="*/ 174 w 174"/>
                <a:gd name="T99" fmla="*/ 353 h 35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4" h="353">
                  <a:moveTo>
                    <a:pt x="150" y="0"/>
                  </a:moveTo>
                  <a:lnTo>
                    <a:pt x="81" y="17"/>
                  </a:lnTo>
                  <a:lnTo>
                    <a:pt x="23" y="35"/>
                  </a:lnTo>
                  <a:lnTo>
                    <a:pt x="6" y="35"/>
                  </a:lnTo>
                  <a:lnTo>
                    <a:pt x="12" y="46"/>
                  </a:lnTo>
                  <a:lnTo>
                    <a:pt x="12" y="52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12" y="87"/>
                  </a:lnTo>
                  <a:lnTo>
                    <a:pt x="12" y="92"/>
                  </a:lnTo>
                  <a:lnTo>
                    <a:pt x="17" y="92"/>
                  </a:lnTo>
                  <a:lnTo>
                    <a:pt x="17" y="98"/>
                  </a:lnTo>
                  <a:lnTo>
                    <a:pt x="23" y="110"/>
                  </a:lnTo>
                  <a:lnTo>
                    <a:pt x="23" y="116"/>
                  </a:lnTo>
                  <a:lnTo>
                    <a:pt x="17" y="121"/>
                  </a:lnTo>
                  <a:lnTo>
                    <a:pt x="17" y="133"/>
                  </a:lnTo>
                  <a:lnTo>
                    <a:pt x="23" y="139"/>
                  </a:lnTo>
                  <a:lnTo>
                    <a:pt x="23" y="150"/>
                  </a:lnTo>
                  <a:lnTo>
                    <a:pt x="17" y="156"/>
                  </a:lnTo>
                  <a:lnTo>
                    <a:pt x="23" y="185"/>
                  </a:lnTo>
                  <a:lnTo>
                    <a:pt x="23" y="220"/>
                  </a:lnTo>
                  <a:lnTo>
                    <a:pt x="29" y="237"/>
                  </a:lnTo>
                  <a:lnTo>
                    <a:pt x="35" y="243"/>
                  </a:lnTo>
                  <a:lnTo>
                    <a:pt x="35" y="249"/>
                  </a:lnTo>
                  <a:lnTo>
                    <a:pt x="29" y="255"/>
                  </a:lnTo>
                  <a:lnTo>
                    <a:pt x="29" y="266"/>
                  </a:lnTo>
                  <a:lnTo>
                    <a:pt x="35" y="266"/>
                  </a:lnTo>
                  <a:lnTo>
                    <a:pt x="40" y="260"/>
                  </a:lnTo>
                  <a:lnTo>
                    <a:pt x="46" y="260"/>
                  </a:lnTo>
                  <a:lnTo>
                    <a:pt x="52" y="266"/>
                  </a:lnTo>
                  <a:lnTo>
                    <a:pt x="58" y="266"/>
                  </a:lnTo>
                  <a:lnTo>
                    <a:pt x="58" y="272"/>
                  </a:lnTo>
                  <a:lnTo>
                    <a:pt x="81" y="347"/>
                  </a:lnTo>
                  <a:lnTo>
                    <a:pt x="81" y="353"/>
                  </a:lnTo>
                  <a:lnTo>
                    <a:pt x="168" y="336"/>
                  </a:lnTo>
                  <a:lnTo>
                    <a:pt x="162" y="324"/>
                  </a:lnTo>
                  <a:lnTo>
                    <a:pt x="156" y="318"/>
                  </a:lnTo>
                  <a:lnTo>
                    <a:pt x="162" y="307"/>
                  </a:lnTo>
                  <a:lnTo>
                    <a:pt x="162" y="283"/>
                  </a:lnTo>
                  <a:lnTo>
                    <a:pt x="156" y="278"/>
                  </a:lnTo>
                  <a:lnTo>
                    <a:pt x="156" y="237"/>
                  </a:lnTo>
                  <a:lnTo>
                    <a:pt x="150" y="226"/>
                  </a:lnTo>
                  <a:lnTo>
                    <a:pt x="150" y="202"/>
                  </a:lnTo>
                  <a:lnTo>
                    <a:pt x="156" y="191"/>
                  </a:lnTo>
                  <a:lnTo>
                    <a:pt x="156" y="162"/>
                  </a:lnTo>
                  <a:lnTo>
                    <a:pt x="150" y="156"/>
                  </a:lnTo>
                  <a:lnTo>
                    <a:pt x="150" y="145"/>
                  </a:lnTo>
                  <a:lnTo>
                    <a:pt x="145" y="145"/>
                  </a:lnTo>
                  <a:lnTo>
                    <a:pt x="150" y="133"/>
                  </a:lnTo>
                  <a:lnTo>
                    <a:pt x="168" y="116"/>
                  </a:lnTo>
                  <a:lnTo>
                    <a:pt x="174" y="104"/>
                  </a:lnTo>
                  <a:lnTo>
                    <a:pt x="174" y="98"/>
                  </a:lnTo>
                  <a:lnTo>
                    <a:pt x="168" y="87"/>
                  </a:lnTo>
                  <a:lnTo>
                    <a:pt x="162" y="81"/>
                  </a:lnTo>
                  <a:lnTo>
                    <a:pt x="162" y="69"/>
                  </a:lnTo>
                  <a:lnTo>
                    <a:pt x="168" y="69"/>
                  </a:lnTo>
                  <a:lnTo>
                    <a:pt x="168" y="40"/>
                  </a:lnTo>
                  <a:lnTo>
                    <a:pt x="162" y="40"/>
                  </a:lnTo>
                  <a:lnTo>
                    <a:pt x="168" y="40"/>
                  </a:lnTo>
                  <a:lnTo>
                    <a:pt x="168" y="29"/>
                  </a:lnTo>
                  <a:lnTo>
                    <a:pt x="162" y="23"/>
                  </a:lnTo>
                  <a:lnTo>
                    <a:pt x="162" y="17"/>
                  </a:lnTo>
                  <a:lnTo>
                    <a:pt x="156" y="11"/>
                  </a:lnTo>
                  <a:lnTo>
                    <a:pt x="156" y="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9" name="Freeform 34"/>
            <p:cNvSpPr>
              <a:spLocks/>
            </p:cNvSpPr>
            <p:nvPr/>
          </p:nvSpPr>
          <p:spPr bwMode="auto">
            <a:xfrm>
              <a:off x="7350748" y="2108365"/>
              <a:ext cx="548677" cy="231526"/>
            </a:xfrm>
            <a:custGeom>
              <a:avLst/>
              <a:gdLst>
                <a:gd name="T0" fmla="*/ 2147483647 w 359"/>
                <a:gd name="T1" fmla="*/ 2147483647 h 156"/>
                <a:gd name="T2" fmla="*/ 2147483647 w 359"/>
                <a:gd name="T3" fmla="*/ 2147483647 h 156"/>
                <a:gd name="T4" fmla="*/ 2147483647 w 359"/>
                <a:gd name="T5" fmla="*/ 2147483647 h 156"/>
                <a:gd name="T6" fmla="*/ 2147483647 w 359"/>
                <a:gd name="T7" fmla="*/ 2147483647 h 156"/>
                <a:gd name="T8" fmla="*/ 2147483647 w 359"/>
                <a:gd name="T9" fmla="*/ 2147483647 h 156"/>
                <a:gd name="T10" fmla="*/ 2147483647 w 359"/>
                <a:gd name="T11" fmla="*/ 2147483647 h 156"/>
                <a:gd name="T12" fmla="*/ 2147483647 w 359"/>
                <a:gd name="T13" fmla="*/ 2147483647 h 156"/>
                <a:gd name="T14" fmla="*/ 2147483647 w 359"/>
                <a:gd name="T15" fmla="*/ 2147483647 h 156"/>
                <a:gd name="T16" fmla="*/ 2147483647 w 359"/>
                <a:gd name="T17" fmla="*/ 2147483647 h 156"/>
                <a:gd name="T18" fmla="*/ 2147483647 w 359"/>
                <a:gd name="T19" fmla="*/ 2147483647 h 156"/>
                <a:gd name="T20" fmla="*/ 2147483647 w 359"/>
                <a:gd name="T21" fmla="*/ 2147483647 h 156"/>
                <a:gd name="T22" fmla="*/ 2147483647 w 359"/>
                <a:gd name="T23" fmla="*/ 2147483647 h 156"/>
                <a:gd name="T24" fmla="*/ 2147483647 w 359"/>
                <a:gd name="T25" fmla="*/ 2147483647 h 156"/>
                <a:gd name="T26" fmla="*/ 2147483647 w 359"/>
                <a:gd name="T27" fmla="*/ 2147483647 h 156"/>
                <a:gd name="T28" fmla="*/ 2147483647 w 359"/>
                <a:gd name="T29" fmla="*/ 2147483647 h 156"/>
                <a:gd name="T30" fmla="*/ 2147483647 w 359"/>
                <a:gd name="T31" fmla="*/ 2147483647 h 156"/>
                <a:gd name="T32" fmla="*/ 2147483647 w 359"/>
                <a:gd name="T33" fmla="*/ 2147483647 h 156"/>
                <a:gd name="T34" fmla="*/ 2147483647 w 359"/>
                <a:gd name="T35" fmla="*/ 2147483647 h 156"/>
                <a:gd name="T36" fmla="*/ 2147483647 w 359"/>
                <a:gd name="T37" fmla="*/ 2147483647 h 156"/>
                <a:gd name="T38" fmla="*/ 2147483647 w 359"/>
                <a:gd name="T39" fmla="*/ 2147483647 h 156"/>
                <a:gd name="T40" fmla="*/ 2147483647 w 359"/>
                <a:gd name="T41" fmla="*/ 2147483647 h 156"/>
                <a:gd name="T42" fmla="*/ 2147483647 w 359"/>
                <a:gd name="T43" fmla="*/ 2147483647 h 156"/>
                <a:gd name="T44" fmla="*/ 2147483647 w 359"/>
                <a:gd name="T45" fmla="*/ 2147483647 h 156"/>
                <a:gd name="T46" fmla="*/ 2147483647 w 359"/>
                <a:gd name="T47" fmla="*/ 2147483647 h 156"/>
                <a:gd name="T48" fmla="*/ 2147483647 w 359"/>
                <a:gd name="T49" fmla="*/ 2147483647 h 156"/>
                <a:gd name="T50" fmla="*/ 2147483647 w 359"/>
                <a:gd name="T51" fmla="*/ 2147483647 h 156"/>
                <a:gd name="T52" fmla="*/ 2147483647 w 359"/>
                <a:gd name="T53" fmla="*/ 2147483647 h 156"/>
                <a:gd name="T54" fmla="*/ 2147483647 w 359"/>
                <a:gd name="T55" fmla="*/ 2147483647 h 156"/>
                <a:gd name="T56" fmla="*/ 2147483647 w 359"/>
                <a:gd name="T57" fmla="*/ 2147483647 h 156"/>
                <a:gd name="T58" fmla="*/ 2147483647 w 359"/>
                <a:gd name="T59" fmla="*/ 2147483647 h 156"/>
                <a:gd name="T60" fmla="*/ 2147483647 w 359"/>
                <a:gd name="T61" fmla="*/ 2147483647 h 156"/>
                <a:gd name="T62" fmla="*/ 2147483647 w 359"/>
                <a:gd name="T63" fmla="*/ 2147483647 h 156"/>
                <a:gd name="T64" fmla="*/ 2147483647 w 359"/>
                <a:gd name="T65" fmla="*/ 2147483647 h 156"/>
                <a:gd name="T66" fmla="*/ 2147483647 w 359"/>
                <a:gd name="T67" fmla="*/ 2147483647 h 156"/>
                <a:gd name="T68" fmla="*/ 2147483647 w 359"/>
                <a:gd name="T69" fmla="*/ 2147483647 h 156"/>
                <a:gd name="T70" fmla="*/ 2147483647 w 359"/>
                <a:gd name="T71" fmla="*/ 2147483647 h 156"/>
                <a:gd name="T72" fmla="*/ 2147483647 w 359"/>
                <a:gd name="T73" fmla="*/ 0 h 156"/>
                <a:gd name="T74" fmla="*/ 2147483647 w 359"/>
                <a:gd name="T75" fmla="*/ 2147483647 h 156"/>
                <a:gd name="T76" fmla="*/ 2147483647 w 359"/>
                <a:gd name="T77" fmla="*/ 2147483647 h 156"/>
                <a:gd name="T78" fmla="*/ 2147483647 w 359"/>
                <a:gd name="T79" fmla="*/ 2147483647 h 156"/>
                <a:gd name="T80" fmla="*/ 2147483647 w 359"/>
                <a:gd name="T81" fmla="*/ 2147483647 h 156"/>
                <a:gd name="T82" fmla="*/ 0 w 359"/>
                <a:gd name="T83" fmla="*/ 2147483647 h 1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59"/>
                <a:gd name="T127" fmla="*/ 0 h 156"/>
                <a:gd name="T128" fmla="*/ 359 w 359"/>
                <a:gd name="T129" fmla="*/ 156 h 1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59" h="156">
                  <a:moveTo>
                    <a:pt x="0" y="87"/>
                  </a:moveTo>
                  <a:lnTo>
                    <a:pt x="12" y="151"/>
                  </a:lnTo>
                  <a:lnTo>
                    <a:pt x="23" y="156"/>
                  </a:lnTo>
                  <a:lnTo>
                    <a:pt x="75" y="139"/>
                  </a:lnTo>
                  <a:lnTo>
                    <a:pt x="81" y="151"/>
                  </a:lnTo>
                  <a:lnTo>
                    <a:pt x="87" y="145"/>
                  </a:lnTo>
                  <a:lnTo>
                    <a:pt x="87" y="139"/>
                  </a:lnTo>
                  <a:lnTo>
                    <a:pt x="93" y="139"/>
                  </a:lnTo>
                  <a:lnTo>
                    <a:pt x="98" y="133"/>
                  </a:lnTo>
                  <a:lnTo>
                    <a:pt x="174" y="110"/>
                  </a:lnTo>
                  <a:lnTo>
                    <a:pt x="179" y="116"/>
                  </a:lnTo>
                  <a:lnTo>
                    <a:pt x="232" y="98"/>
                  </a:lnTo>
                  <a:lnTo>
                    <a:pt x="243" y="116"/>
                  </a:lnTo>
                  <a:lnTo>
                    <a:pt x="249" y="110"/>
                  </a:lnTo>
                  <a:lnTo>
                    <a:pt x="255" y="122"/>
                  </a:lnTo>
                  <a:lnTo>
                    <a:pt x="261" y="127"/>
                  </a:lnTo>
                  <a:lnTo>
                    <a:pt x="272" y="127"/>
                  </a:lnTo>
                  <a:lnTo>
                    <a:pt x="278" y="122"/>
                  </a:lnTo>
                  <a:lnTo>
                    <a:pt x="278" y="116"/>
                  </a:lnTo>
                  <a:lnTo>
                    <a:pt x="289" y="116"/>
                  </a:lnTo>
                  <a:lnTo>
                    <a:pt x="295" y="122"/>
                  </a:lnTo>
                  <a:lnTo>
                    <a:pt x="301" y="122"/>
                  </a:lnTo>
                  <a:lnTo>
                    <a:pt x="301" y="133"/>
                  </a:lnTo>
                  <a:lnTo>
                    <a:pt x="295" y="145"/>
                  </a:lnTo>
                  <a:lnTo>
                    <a:pt x="289" y="145"/>
                  </a:lnTo>
                  <a:lnTo>
                    <a:pt x="313" y="133"/>
                  </a:lnTo>
                  <a:lnTo>
                    <a:pt x="324" y="122"/>
                  </a:lnTo>
                  <a:lnTo>
                    <a:pt x="336" y="116"/>
                  </a:lnTo>
                  <a:lnTo>
                    <a:pt x="342" y="104"/>
                  </a:lnTo>
                  <a:lnTo>
                    <a:pt x="347" y="98"/>
                  </a:lnTo>
                  <a:lnTo>
                    <a:pt x="353" y="98"/>
                  </a:lnTo>
                  <a:lnTo>
                    <a:pt x="353" y="116"/>
                  </a:lnTo>
                  <a:lnTo>
                    <a:pt x="359" y="104"/>
                  </a:lnTo>
                  <a:lnTo>
                    <a:pt x="353" y="87"/>
                  </a:lnTo>
                  <a:lnTo>
                    <a:pt x="353" y="70"/>
                  </a:lnTo>
                  <a:lnTo>
                    <a:pt x="347" y="52"/>
                  </a:lnTo>
                  <a:lnTo>
                    <a:pt x="342" y="46"/>
                  </a:lnTo>
                  <a:lnTo>
                    <a:pt x="336" y="35"/>
                  </a:lnTo>
                  <a:lnTo>
                    <a:pt x="330" y="35"/>
                  </a:lnTo>
                  <a:lnTo>
                    <a:pt x="324" y="29"/>
                  </a:lnTo>
                  <a:lnTo>
                    <a:pt x="318" y="29"/>
                  </a:lnTo>
                  <a:lnTo>
                    <a:pt x="313" y="35"/>
                  </a:lnTo>
                  <a:lnTo>
                    <a:pt x="313" y="41"/>
                  </a:lnTo>
                  <a:lnTo>
                    <a:pt x="330" y="41"/>
                  </a:lnTo>
                  <a:lnTo>
                    <a:pt x="330" y="46"/>
                  </a:lnTo>
                  <a:lnTo>
                    <a:pt x="336" y="52"/>
                  </a:lnTo>
                  <a:lnTo>
                    <a:pt x="336" y="70"/>
                  </a:lnTo>
                  <a:lnTo>
                    <a:pt x="336" y="64"/>
                  </a:lnTo>
                  <a:lnTo>
                    <a:pt x="342" y="64"/>
                  </a:lnTo>
                  <a:lnTo>
                    <a:pt x="342" y="81"/>
                  </a:lnTo>
                  <a:lnTo>
                    <a:pt x="336" y="81"/>
                  </a:lnTo>
                  <a:lnTo>
                    <a:pt x="324" y="87"/>
                  </a:lnTo>
                  <a:lnTo>
                    <a:pt x="318" y="87"/>
                  </a:lnTo>
                  <a:lnTo>
                    <a:pt x="313" y="93"/>
                  </a:lnTo>
                  <a:lnTo>
                    <a:pt x="307" y="93"/>
                  </a:lnTo>
                  <a:lnTo>
                    <a:pt x="307" y="87"/>
                  </a:lnTo>
                  <a:lnTo>
                    <a:pt x="313" y="87"/>
                  </a:lnTo>
                  <a:lnTo>
                    <a:pt x="307" y="87"/>
                  </a:lnTo>
                  <a:lnTo>
                    <a:pt x="284" y="75"/>
                  </a:lnTo>
                  <a:lnTo>
                    <a:pt x="278" y="70"/>
                  </a:lnTo>
                  <a:lnTo>
                    <a:pt x="272" y="58"/>
                  </a:lnTo>
                  <a:lnTo>
                    <a:pt x="272" y="52"/>
                  </a:lnTo>
                  <a:lnTo>
                    <a:pt x="261" y="41"/>
                  </a:lnTo>
                  <a:lnTo>
                    <a:pt x="249" y="41"/>
                  </a:lnTo>
                  <a:lnTo>
                    <a:pt x="249" y="35"/>
                  </a:lnTo>
                  <a:lnTo>
                    <a:pt x="243" y="35"/>
                  </a:lnTo>
                  <a:lnTo>
                    <a:pt x="249" y="29"/>
                  </a:lnTo>
                  <a:lnTo>
                    <a:pt x="237" y="29"/>
                  </a:lnTo>
                  <a:lnTo>
                    <a:pt x="243" y="23"/>
                  </a:lnTo>
                  <a:lnTo>
                    <a:pt x="243" y="17"/>
                  </a:lnTo>
                  <a:lnTo>
                    <a:pt x="237" y="17"/>
                  </a:lnTo>
                  <a:lnTo>
                    <a:pt x="232" y="12"/>
                  </a:lnTo>
                  <a:lnTo>
                    <a:pt x="232" y="6"/>
                  </a:lnTo>
                  <a:lnTo>
                    <a:pt x="214" y="0"/>
                  </a:lnTo>
                  <a:lnTo>
                    <a:pt x="214" y="6"/>
                  </a:lnTo>
                  <a:lnTo>
                    <a:pt x="208" y="6"/>
                  </a:lnTo>
                  <a:lnTo>
                    <a:pt x="203" y="12"/>
                  </a:lnTo>
                  <a:lnTo>
                    <a:pt x="191" y="12"/>
                  </a:lnTo>
                  <a:lnTo>
                    <a:pt x="191" y="23"/>
                  </a:lnTo>
                  <a:lnTo>
                    <a:pt x="185" y="29"/>
                  </a:lnTo>
                  <a:lnTo>
                    <a:pt x="174" y="29"/>
                  </a:lnTo>
                  <a:lnTo>
                    <a:pt x="174" y="41"/>
                  </a:lnTo>
                  <a:lnTo>
                    <a:pt x="168" y="41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7625087" y="2254081"/>
              <a:ext cx="141276" cy="137620"/>
            </a:xfrm>
            <a:custGeom>
              <a:avLst/>
              <a:gdLst>
                <a:gd name="T0" fmla="*/ 2147483647 w 93"/>
                <a:gd name="T1" fmla="*/ 2147483647 h 93"/>
                <a:gd name="T2" fmla="*/ 2147483647 w 93"/>
                <a:gd name="T3" fmla="*/ 2147483647 h 93"/>
                <a:gd name="T4" fmla="*/ 2147483647 w 93"/>
                <a:gd name="T5" fmla="*/ 2147483647 h 93"/>
                <a:gd name="T6" fmla="*/ 2147483647 w 93"/>
                <a:gd name="T7" fmla="*/ 2147483647 h 93"/>
                <a:gd name="T8" fmla="*/ 2147483647 w 93"/>
                <a:gd name="T9" fmla="*/ 2147483647 h 93"/>
                <a:gd name="T10" fmla="*/ 2147483647 w 93"/>
                <a:gd name="T11" fmla="*/ 2147483647 h 93"/>
                <a:gd name="T12" fmla="*/ 2147483647 w 93"/>
                <a:gd name="T13" fmla="*/ 2147483647 h 93"/>
                <a:gd name="T14" fmla="*/ 0 w 93"/>
                <a:gd name="T15" fmla="*/ 2147483647 h 93"/>
                <a:gd name="T16" fmla="*/ 2147483647 w 93"/>
                <a:gd name="T17" fmla="*/ 2147483647 h 93"/>
                <a:gd name="T18" fmla="*/ 2147483647 w 93"/>
                <a:gd name="T19" fmla="*/ 0 h 93"/>
                <a:gd name="T20" fmla="*/ 2147483647 w 93"/>
                <a:gd name="T21" fmla="*/ 2147483647 h 93"/>
                <a:gd name="T22" fmla="*/ 2147483647 w 93"/>
                <a:gd name="T23" fmla="*/ 2147483647 h 93"/>
                <a:gd name="T24" fmla="*/ 2147483647 w 93"/>
                <a:gd name="T25" fmla="*/ 2147483647 h 93"/>
                <a:gd name="T26" fmla="*/ 2147483647 w 93"/>
                <a:gd name="T27" fmla="*/ 2147483647 h 93"/>
                <a:gd name="T28" fmla="*/ 2147483647 w 93"/>
                <a:gd name="T29" fmla="*/ 2147483647 h 93"/>
                <a:gd name="T30" fmla="*/ 2147483647 w 93"/>
                <a:gd name="T31" fmla="*/ 2147483647 h 93"/>
                <a:gd name="T32" fmla="*/ 2147483647 w 93"/>
                <a:gd name="T33" fmla="*/ 2147483647 h 93"/>
                <a:gd name="T34" fmla="*/ 2147483647 w 93"/>
                <a:gd name="T35" fmla="*/ 2147483647 h 93"/>
                <a:gd name="T36" fmla="*/ 2147483647 w 93"/>
                <a:gd name="T37" fmla="*/ 2147483647 h 93"/>
                <a:gd name="T38" fmla="*/ 2147483647 w 93"/>
                <a:gd name="T39" fmla="*/ 2147483647 h 93"/>
                <a:gd name="T40" fmla="*/ 2147483647 w 93"/>
                <a:gd name="T41" fmla="*/ 2147483647 h 93"/>
                <a:gd name="T42" fmla="*/ 2147483647 w 93"/>
                <a:gd name="T43" fmla="*/ 2147483647 h 93"/>
                <a:gd name="T44" fmla="*/ 2147483647 w 93"/>
                <a:gd name="T45" fmla="*/ 2147483647 h 93"/>
                <a:gd name="T46" fmla="*/ 2147483647 w 93"/>
                <a:gd name="T47" fmla="*/ 2147483647 h 93"/>
                <a:gd name="T48" fmla="*/ 2147483647 w 93"/>
                <a:gd name="T49" fmla="*/ 2147483647 h 9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93"/>
                <a:gd name="T77" fmla="*/ 93 w 93"/>
                <a:gd name="T78" fmla="*/ 93 h 9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93">
                  <a:moveTo>
                    <a:pt x="12" y="93"/>
                  </a:moveTo>
                  <a:lnTo>
                    <a:pt x="12" y="82"/>
                  </a:lnTo>
                  <a:lnTo>
                    <a:pt x="6" y="82"/>
                  </a:lnTo>
                  <a:lnTo>
                    <a:pt x="6" y="76"/>
                  </a:lnTo>
                  <a:lnTo>
                    <a:pt x="12" y="76"/>
                  </a:lnTo>
                  <a:lnTo>
                    <a:pt x="12" y="70"/>
                  </a:lnTo>
                  <a:lnTo>
                    <a:pt x="6" y="35"/>
                  </a:lnTo>
                  <a:lnTo>
                    <a:pt x="0" y="18"/>
                  </a:lnTo>
                  <a:lnTo>
                    <a:pt x="29" y="12"/>
                  </a:lnTo>
                  <a:lnTo>
                    <a:pt x="53" y="0"/>
                  </a:lnTo>
                  <a:lnTo>
                    <a:pt x="64" y="18"/>
                  </a:lnTo>
                  <a:lnTo>
                    <a:pt x="70" y="12"/>
                  </a:lnTo>
                  <a:lnTo>
                    <a:pt x="76" y="24"/>
                  </a:lnTo>
                  <a:lnTo>
                    <a:pt x="82" y="29"/>
                  </a:lnTo>
                  <a:lnTo>
                    <a:pt x="93" y="29"/>
                  </a:lnTo>
                  <a:lnTo>
                    <a:pt x="76" y="47"/>
                  </a:lnTo>
                  <a:lnTo>
                    <a:pt x="82" y="53"/>
                  </a:lnTo>
                  <a:lnTo>
                    <a:pt x="76" y="53"/>
                  </a:lnTo>
                  <a:lnTo>
                    <a:pt x="70" y="58"/>
                  </a:lnTo>
                  <a:lnTo>
                    <a:pt x="53" y="64"/>
                  </a:lnTo>
                  <a:lnTo>
                    <a:pt x="35" y="82"/>
                  </a:lnTo>
                  <a:lnTo>
                    <a:pt x="29" y="82"/>
                  </a:lnTo>
                  <a:lnTo>
                    <a:pt x="24" y="87"/>
                  </a:lnTo>
                  <a:lnTo>
                    <a:pt x="18" y="87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auto">
            <a:xfrm>
              <a:off x="7368820" y="2271890"/>
              <a:ext cx="274338" cy="231527"/>
            </a:xfrm>
            <a:custGeom>
              <a:avLst/>
              <a:gdLst>
                <a:gd name="T0" fmla="*/ 2147483647 w 179"/>
                <a:gd name="T1" fmla="*/ 2147483647 h 156"/>
                <a:gd name="T2" fmla="*/ 2147483647 w 179"/>
                <a:gd name="T3" fmla="*/ 2147483647 h 156"/>
                <a:gd name="T4" fmla="*/ 2147483647 w 179"/>
                <a:gd name="T5" fmla="*/ 2147483647 h 156"/>
                <a:gd name="T6" fmla="*/ 2147483647 w 179"/>
                <a:gd name="T7" fmla="*/ 2147483647 h 156"/>
                <a:gd name="T8" fmla="*/ 0 w 179"/>
                <a:gd name="T9" fmla="*/ 2147483647 h 156"/>
                <a:gd name="T10" fmla="*/ 2147483647 w 179"/>
                <a:gd name="T11" fmla="*/ 2147483647 h 156"/>
                <a:gd name="T12" fmla="*/ 2147483647 w 179"/>
                <a:gd name="T13" fmla="*/ 2147483647 h 156"/>
                <a:gd name="T14" fmla="*/ 2147483647 w 179"/>
                <a:gd name="T15" fmla="*/ 2147483647 h 156"/>
                <a:gd name="T16" fmla="*/ 2147483647 w 179"/>
                <a:gd name="T17" fmla="*/ 2147483647 h 156"/>
                <a:gd name="T18" fmla="*/ 2147483647 w 179"/>
                <a:gd name="T19" fmla="*/ 2147483647 h 156"/>
                <a:gd name="T20" fmla="*/ 2147483647 w 179"/>
                <a:gd name="T21" fmla="*/ 2147483647 h 156"/>
                <a:gd name="T22" fmla="*/ 2147483647 w 179"/>
                <a:gd name="T23" fmla="*/ 2147483647 h 156"/>
                <a:gd name="T24" fmla="*/ 2147483647 w 179"/>
                <a:gd name="T25" fmla="*/ 0 h 156"/>
                <a:gd name="T26" fmla="*/ 2147483647 w 179"/>
                <a:gd name="T27" fmla="*/ 2147483647 h 156"/>
                <a:gd name="T28" fmla="*/ 2147483647 w 179"/>
                <a:gd name="T29" fmla="*/ 2147483647 h 156"/>
                <a:gd name="T30" fmla="*/ 2147483647 w 179"/>
                <a:gd name="T31" fmla="*/ 2147483647 h 156"/>
                <a:gd name="T32" fmla="*/ 2147483647 w 179"/>
                <a:gd name="T33" fmla="*/ 2147483647 h 156"/>
                <a:gd name="T34" fmla="*/ 2147483647 w 179"/>
                <a:gd name="T35" fmla="*/ 2147483647 h 156"/>
                <a:gd name="T36" fmla="*/ 2147483647 w 179"/>
                <a:gd name="T37" fmla="*/ 2147483647 h 156"/>
                <a:gd name="T38" fmla="*/ 2147483647 w 179"/>
                <a:gd name="T39" fmla="*/ 2147483647 h 156"/>
                <a:gd name="T40" fmla="*/ 2147483647 w 179"/>
                <a:gd name="T41" fmla="*/ 2147483647 h 156"/>
                <a:gd name="T42" fmla="*/ 2147483647 w 179"/>
                <a:gd name="T43" fmla="*/ 2147483647 h 156"/>
                <a:gd name="T44" fmla="*/ 2147483647 w 179"/>
                <a:gd name="T45" fmla="*/ 2147483647 h 156"/>
                <a:gd name="T46" fmla="*/ 2147483647 w 179"/>
                <a:gd name="T47" fmla="*/ 2147483647 h 156"/>
                <a:gd name="T48" fmla="*/ 2147483647 w 179"/>
                <a:gd name="T49" fmla="*/ 2147483647 h 156"/>
                <a:gd name="T50" fmla="*/ 2147483647 w 179"/>
                <a:gd name="T51" fmla="*/ 2147483647 h 156"/>
                <a:gd name="T52" fmla="*/ 2147483647 w 179"/>
                <a:gd name="T53" fmla="*/ 2147483647 h 156"/>
                <a:gd name="T54" fmla="*/ 2147483647 w 179"/>
                <a:gd name="T55" fmla="*/ 2147483647 h 156"/>
                <a:gd name="T56" fmla="*/ 2147483647 w 179"/>
                <a:gd name="T57" fmla="*/ 2147483647 h 156"/>
                <a:gd name="T58" fmla="*/ 2147483647 w 179"/>
                <a:gd name="T59" fmla="*/ 2147483647 h 156"/>
                <a:gd name="T60" fmla="*/ 2147483647 w 179"/>
                <a:gd name="T61" fmla="*/ 2147483647 h 156"/>
                <a:gd name="T62" fmla="*/ 2147483647 w 179"/>
                <a:gd name="T63" fmla="*/ 2147483647 h 156"/>
                <a:gd name="T64" fmla="*/ 2147483647 w 179"/>
                <a:gd name="T65" fmla="*/ 2147483647 h 156"/>
                <a:gd name="T66" fmla="*/ 2147483647 w 179"/>
                <a:gd name="T67" fmla="*/ 2147483647 h 156"/>
                <a:gd name="T68" fmla="*/ 2147483647 w 179"/>
                <a:gd name="T69" fmla="*/ 2147483647 h 156"/>
                <a:gd name="T70" fmla="*/ 2147483647 w 179"/>
                <a:gd name="T71" fmla="*/ 2147483647 h 156"/>
                <a:gd name="T72" fmla="*/ 2147483647 w 179"/>
                <a:gd name="T73" fmla="*/ 2147483647 h 156"/>
                <a:gd name="T74" fmla="*/ 2147483647 w 179"/>
                <a:gd name="T75" fmla="*/ 2147483647 h 1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9"/>
                <a:gd name="T115" fmla="*/ 0 h 156"/>
                <a:gd name="T116" fmla="*/ 179 w 179"/>
                <a:gd name="T117" fmla="*/ 156 h 1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9" h="156">
                  <a:moveTo>
                    <a:pt x="23" y="156"/>
                  </a:moveTo>
                  <a:lnTo>
                    <a:pt x="11" y="145"/>
                  </a:lnTo>
                  <a:lnTo>
                    <a:pt x="29" y="133"/>
                  </a:lnTo>
                  <a:lnTo>
                    <a:pt x="23" y="127"/>
                  </a:lnTo>
                  <a:lnTo>
                    <a:pt x="0" y="41"/>
                  </a:lnTo>
                  <a:lnTo>
                    <a:pt x="11" y="46"/>
                  </a:lnTo>
                  <a:lnTo>
                    <a:pt x="63" y="29"/>
                  </a:lnTo>
                  <a:lnTo>
                    <a:pt x="69" y="41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81" y="29"/>
                  </a:lnTo>
                  <a:lnTo>
                    <a:pt x="92" y="23"/>
                  </a:lnTo>
                  <a:lnTo>
                    <a:pt x="162" y="0"/>
                  </a:lnTo>
                  <a:lnTo>
                    <a:pt x="179" y="52"/>
                  </a:lnTo>
                  <a:lnTo>
                    <a:pt x="179" y="58"/>
                  </a:lnTo>
                  <a:lnTo>
                    <a:pt x="173" y="64"/>
                  </a:lnTo>
                  <a:lnTo>
                    <a:pt x="173" y="70"/>
                  </a:lnTo>
                  <a:lnTo>
                    <a:pt x="179" y="70"/>
                  </a:lnTo>
                  <a:lnTo>
                    <a:pt x="179" y="81"/>
                  </a:lnTo>
                  <a:lnTo>
                    <a:pt x="162" y="81"/>
                  </a:lnTo>
                  <a:lnTo>
                    <a:pt x="162" y="87"/>
                  </a:lnTo>
                  <a:lnTo>
                    <a:pt x="144" y="87"/>
                  </a:lnTo>
                  <a:lnTo>
                    <a:pt x="133" y="98"/>
                  </a:lnTo>
                  <a:lnTo>
                    <a:pt x="121" y="104"/>
                  </a:lnTo>
                  <a:lnTo>
                    <a:pt x="121" y="110"/>
                  </a:lnTo>
                  <a:lnTo>
                    <a:pt x="98" y="110"/>
                  </a:lnTo>
                  <a:lnTo>
                    <a:pt x="98" y="116"/>
                  </a:lnTo>
                  <a:lnTo>
                    <a:pt x="86" y="116"/>
                  </a:lnTo>
                  <a:lnTo>
                    <a:pt x="75" y="122"/>
                  </a:lnTo>
                  <a:lnTo>
                    <a:pt x="63" y="133"/>
                  </a:lnTo>
                  <a:lnTo>
                    <a:pt x="57" y="133"/>
                  </a:lnTo>
                  <a:lnTo>
                    <a:pt x="52" y="139"/>
                  </a:lnTo>
                  <a:lnTo>
                    <a:pt x="46" y="139"/>
                  </a:lnTo>
                  <a:lnTo>
                    <a:pt x="40" y="145"/>
                  </a:lnTo>
                  <a:lnTo>
                    <a:pt x="34" y="145"/>
                  </a:lnTo>
                  <a:lnTo>
                    <a:pt x="34" y="151"/>
                  </a:lnTo>
                  <a:lnTo>
                    <a:pt x="29" y="15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6527735" y="1763504"/>
              <a:ext cx="885438" cy="817628"/>
            </a:xfrm>
            <a:custGeom>
              <a:avLst/>
              <a:gdLst>
                <a:gd name="T0" fmla="*/ 2147483647 w 579"/>
                <a:gd name="T1" fmla="*/ 2147483647 h 549"/>
                <a:gd name="T2" fmla="*/ 2147483647 w 579"/>
                <a:gd name="T3" fmla="*/ 2147483647 h 549"/>
                <a:gd name="T4" fmla="*/ 2147483647 w 579"/>
                <a:gd name="T5" fmla="*/ 2147483647 h 549"/>
                <a:gd name="T6" fmla="*/ 2147483647 w 579"/>
                <a:gd name="T7" fmla="*/ 2147483647 h 549"/>
                <a:gd name="T8" fmla="*/ 2147483647 w 579"/>
                <a:gd name="T9" fmla="*/ 2147483647 h 549"/>
                <a:gd name="T10" fmla="*/ 2147483647 w 579"/>
                <a:gd name="T11" fmla="*/ 2147483647 h 549"/>
                <a:gd name="T12" fmla="*/ 2147483647 w 579"/>
                <a:gd name="T13" fmla="*/ 2147483647 h 549"/>
                <a:gd name="T14" fmla="*/ 2147483647 w 579"/>
                <a:gd name="T15" fmla="*/ 2147483647 h 549"/>
                <a:gd name="T16" fmla="*/ 2147483647 w 579"/>
                <a:gd name="T17" fmla="*/ 2147483647 h 549"/>
                <a:gd name="T18" fmla="*/ 2147483647 w 579"/>
                <a:gd name="T19" fmla="*/ 2147483647 h 549"/>
                <a:gd name="T20" fmla="*/ 2147483647 w 579"/>
                <a:gd name="T21" fmla="*/ 2147483647 h 549"/>
                <a:gd name="T22" fmla="*/ 2147483647 w 579"/>
                <a:gd name="T23" fmla="*/ 2147483647 h 549"/>
                <a:gd name="T24" fmla="*/ 2147483647 w 579"/>
                <a:gd name="T25" fmla="*/ 2147483647 h 549"/>
                <a:gd name="T26" fmla="*/ 2147483647 w 579"/>
                <a:gd name="T27" fmla="*/ 2147483647 h 549"/>
                <a:gd name="T28" fmla="*/ 2147483647 w 579"/>
                <a:gd name="T29" fmla="*/ 2147483647 h 549"/>
                <a:gd name="T30" fmla="*/ 2147483647 w 579"/>
                <a:gd name="T31" fmla="*/ 2147483647 h 549"/>
                <a:gd name="T32" fmla="*/ 2147483647 w 579"/>
                <a:gd name="T33" fmla="*/ 2147483647 h 549"/>
                <a:gd name="T34" fmla="*/ 2147483647 w 579"/>
                <a:gd name="T35" fmla="*/ 2147483647 h 549"/>
                <a:gd name="T36" fmla="*/ 2147483647 w 579"/>
                <a:gd name="T37" fmla="*/ 2147483647 h 549"/>
                <a:gd name="T38" fmla="*/ 2147483647 w 579"/>
                <a:gd name="T39" fmla="*/ 2147483647 h 549"/>
                <a:gd name="T40" fmla="*/ 2147483647 w 579"/>
                <a:gd name="T41" fmla="*/ 2147483647 h 549"/>
                <a:gd name="T42" fmla="*/ 2147483647 w 579"/>
                <a:gd name="T43" fmla="*/ 2147483647 h 549"/>
                <a:gd name="T44" fmla="*/ 2147483647 w 579"/>
                <a:gd name="T45" fmla="*/ 0 h 549"/>
                <a:gd name="T46" fmla="*/ 2147483647 w 579"/>
                <a:gd name="T47" fmla="*/ 2147483647 h 549"/>
                <a:gd name="T48" fmla="*/ 2147483647 w 579"/>
                <a:gd name="T49" fmla="*/ 2147483647 h 549"/>
                <a:gd name="T50" fmla="*/ 2147483647 w 579"/>
                <a:gd name="T51" fmla="*/ 2147483647 h 549"/>
                <a:gd name="T52" fmla="*/ 2147483647 w 579"/>
                <a:gd name="T53" fmla="*/ 2147483647 h 549"/>
                <a:gd name="T54" fmla="*/ 2147483647 w 579"/>
                <a:gd name="T55" fmla="*/ 2147483647 h 549"/>
                <a:gd name="T56" fmla="*/ 2147483647 w 579"/>
                <a:gd name="T57" fmla="*/ 2147483647 h 549"/>
                <a:gd name="T58" fmla="*/ 2147483647 w 579"/>
                <a:gd name="T59" fmla="*/ 2147483647 h 549"/>
                <a:gd name="T60" fmla="*/ 2147483647 w 579"/>
                <a:gd name="T61" fmla="*/ 2147483647 h 549"/>
                <a:gd name="T62" fmla="*/ 2147483647 w 579"/>
                <a:gd name="T63" fmla="*/ 2147483647 h 549"/>
                <a:gd name="T64" fmla="*/ 2147483647 w 579"/>
                <a:gd name="T65" fmla="*/ 2147483647 h 549"/>
                <a:gd name="T66" fmla="*/ 2147483647 w 579"/>
                <a:gd name="T67" fmla="*/ 2147483647 h 549"/>
                <a:gd name="T68" fmla="*/ 2147483647 w 579"/>
                <a:gd name="T69" fmla="*/ 2147483647 h 549"/>
                <a:gd name="T70" fmla="*/ 2147483647 w 579"/>
                <a:gd name="T71" fmla="*/ 2147483647 h 549"/>
                <a:gd name="T72" fmla="*/ 2147483647 w 579"/>
                <a:gd name="T73" fmla="*/ 2147483647 h 549"/>
                <a:gd name="T74" fmla="*/ 2147483647 w 579"/>
                <a:gd name="T75" fmla="*/ 2147483647 h 549"/>
                <a:gd name="T76" fmla="*/ 2147483647 w 579"/>
                <a:gd name="T77" fmla="*/ 2147483647 h 549"/>
                <a:gd name="T78" fmla="*/ 2147483647 w 579"/>
                <a:gd name="T79" fmla="*/ 2147483647 h 549"/>
                <a:gd name="T80" fmla="*/ 2147483647 w 579"/>
                <a:gd name="T81" fmla="*/ 2147483647 h 549"/>
                <a:gd name="T82" fmla="*/ 2147483647 w 579"/>
                <a:gd name="T83" fmla="*/ 2147483647 h 549"/>
                <a:gd name="T84" fmla="*/ 2147483647 w 579"/>
                <a:gd name="T85" fmla="*/ 2147483647 h 549"/>
                <a:gd name="T86" fmla="*/ 2147483647 w 579"/>
                <a:gd name="T87" fmla="*/ 2147483647 h 549"/>
                <a:gd name="T88" fmla="*/ 2147483647 w 579"/>
                <a:gd name="T89" fmla="*/ 2147483647 h 549"/>
                <a:gd name="T90" fmla="*/ 2147483647 w 579"/>
                <a:gd name="T91" fmla="*/ 2147483647 h 549"/>
                <a:gd name="T92" fmla="*/ 2147483647 w 579"/>
                <a:gd name="T93" fmla="*/ 2147483647 h 549"/>
                <a:gd name="T94" fmla="*/ 2147483647 w 579"/>
                <a:gd name="T95" fmla="*/ 2147483647 h 549"/>
                <a:gd name="T96" fmla="*/ 0 w 579"/>
                <a:gd name="T97" fmla="*/ 2147483647 h 5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9"/>
                <a:gd name="T148" fmla="*/ 0 h 549"/>
                <a:gd name="T149" fmla="*/ 579 w 579"/>
                <a:gd name="T150" fmla="*/ 549 h 5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9" h="549">
                  <a:moveTo>
                    <a:pt x="0" y="474"/>
                  </a:moveTo>
                  <a:lnTo>
                    <a:pt x="58" y="416"/>
                  </a:lnTo>
                  <a:lnTo>
                    <a:pt x="63" y="405"/>
                  </a:lnTo>
                  <a:lnTo>
                    <a:pt x="69" y="387"/>
                  </a:lnTo>
                  <a:lnTo>
                    <a:pt x="63" y="347"/>
                  </a:lnTo>
                  <a:lnTo>
                    <a:pt x="58" y="335"/>
                  </a:lnTo>
                  <a:lnTo>
                    <a:pt x="52" y="318"/>
                  </a:lnTo>
                  <a:lnTo>
                    <a:pt x="52" y="312"/>
                  </a:lnTo>
                  <a:lnTo>
                    <a:pt x="63" y="301"/>
                  </a:lnTo>
                  <a:lnTo>
                    <a:pt x="98" y="289"/>
                  </a:lnTo>
                  <a:lnTo>
                    <a:pt x="127" y="283"/>
                  </a:lnTo>
                  <a:lnTo>
                    <a:pt x="173" y="283"/>
                  </a:lnTo>
                  <a:lnTo>
                    <a:pt x="179" y="289"/>
                  </a:lnTo>
                  <a:lnTo>
                    <a:pt x="191" y="289"/>
                  </a:lnTo>
                  <a:lnTo>
                    <a:pt x="220" y="277"/>
                  </a:lnTo>
                  <a:lnTo>
                    <a:pt x="237" y="272"/>
                  </a:lnTo>
                  <a:lnTo>
                    <a:pt x="243" y="277"/>
                  </a:lnTo>
                  <a:lnTo>
                    <a:pt x="249" y="272"/>
                  </a:lnTo>
                  <a:lnTo>
                    <a:pt x="260" y="254"/>
                  </a:lnTo>
                  <a:lnTo>
                    <a:pt x="266" y="243"/>
                  </a:lnTo>
                  <a:lnTo>
                    <a:pt x="272" y="243"/>
                  </a:lnTo>
                  <a:lnTo>
                    <a:pt x="278" y="248"/>
                  </a:lnTo>
                  <a:lnTo>
                    <a:pt x="283" y="243"/>
                  </a:lnTo>
                  <a:lnTo>
                    <a:pt x="289" y="231"/>
                  </a:lnTo>
                  <a:lnTo>
                    <a:pt x="289" y="191"/>
                  </a:lnTo>
                  <a:lnTo>
                    <a:pt x="283" y="179"/>
                  </a:lnTo>
                  <a:lnTo>
                    <a:pt x="278" y="179"/>
                  </a:lnTo>
                  <a:lnTo>
                    <a:pt x="272" y="173"/>
                  </a:lnTo>
                  <a:lnTo>
                    <a:pt x="283" y="167"/>
                  </a:lnTo>
                  <a:lnTo>
                    <a:pt x="289" y="167"/>
                  </a:lnTo>
                  <a:lnTo>
                    <a:pt x="289" y="156"/>
                  </a:lnTo>
                  <a:lnTo>
                    <a:pt x="283" y="156"/>
                  </a:lnTo>
                  <a:lnTo>
                    <a:pt x="283" y="150"/>
                  </a:lnTo>
                  <a:lnTo>
                    <a:pt x="272" y="150"/>
                  </a:lnTo>
                  <a:lnTo>
                    <a:pt x="266" y="138"/>
                  </a:lnTo>
                  <a:lnTo>
                    <a:pt x="278" y="121"/>
                  </a:lnTo>
                  <a:lnTo>
                    <a:pt x="283" y="110"/>
                  </a:lnTo>
                  <a:lnTo>
                    <a:pt x="306" y="86"/>
                  </a:lnTo>
                  <a:lnTo>
                    <a:pt x="306" y="69"/>
                  </a:lnTo>
                  <a:lnTo>
                    <a:pt x="324" y="57"/>
                  </a:lnTo>
                  <a:lnTo>
                    <a:pt x="341" y="40"/>
                  </a:lnTo>
                  <a:lnTo>
                    <a:pt x="364" y="29"/>
                  </a:lnTo>
                  <a:lnTo>
                    <a:pt x="399" y="23"/>
                  </a:lnTo>
                  <a:lnTo>
                    <a:pt x="416" y="17"/>
                  </a:lnTo>
                  <a:lnTo>
                    <a:pt x="428" y="11"/>
                  </a:lnTo>
                  <a:lnTo>
                    <a:pt x="463" y="0"/>
                  </a:lnTo>
                  <a:lnTo>
                    <a:pt x="469" y="17"/>
                  </a:lnTo>
                  <a:lnTo>
                    <a:pt x="463" y="17"/>
                  </a:lnTo>
                  <a:lnTo>
                    <a:pt x="463" y="46"/>
                  </a:lnTo>
                  <a:lnTo>
                    <a:pt x="469" y="57"/>
                  </a:lnTo>
                  <a:lnTo>
                    <a:pt x="474" y="52"/>
                  </a:lnTo>
                  <a:lnTo>
                    <a:pt x="474" y="63"/>
                  </a:lnTo>
                  <a:lnTo>
                    <a:pt x="480" y="75"/>
                  </a:lnTo>
                  <a:lnTo>
                    <a:pt x="480" y="86"/>
                  </a:lnTo>
                  <a:lnTo>
                    <a:pt x="474" y="86"/>
                  </a:lnTo>
                  <a:lnTo>
                    <a:pt x="474" y="98"/>
                  </a:lnTo>
                  <a:lnTo>
                    <a:pt x="480" y="104"/>
                  </a:lnTo>
                  <a:lnTo>
                    <a:pt x="480" y="115"/>
                  </a:lnTo>
                  <a:lnTo>
                    <a:pt x="474" y="115"/>
                  </a:lnTo>
                  <a:lnTo>
                    <a:pt x="474" y="121"/>
                  </a:lnTo>
                  <a:lnTo>
                    <a:pt x="480" y="150"/>
                  </a:lnTo>
                  <a:lnTo>
                    <a:pt x="480" y="173"/>
                  </a:lnTo>
                  <a:lnTo>
                    <a:pt x="486" y="173"/>
                  </a:lnTo>
                  <a:lnTo>
                    <a:pt x="480" y="179"/>
                  </a:lnTo>
                  <a:lnTo>
                    <a:pt x="492" y="202"/>
                  </a:lnTo>
                  <a:lnTo>
                    <a:pt x="492" y="214"/>
                  </a:lnTo>
                  <a:lnTo>
                    <a:pt x="486" y="214"/>
                  </a:lnTo>
                  <a:lnTo>
                    <a:pt x="486" y="231"/>
                  </a:lnTo>
                  <a:lnTo>
                    <a:pt x="497" y="231"/>
                  </a:lnTo>
                  <a:lnTo>
                    <a:pt x="497" y="225"/>
                  </a:lnTo>
                  <a:lnTo>
                    <a:pt x="503" y="225"/>
                  </a:lnTo>
                  <a:lnTo>
                    <a:pt x="515" y="237"/>
                  </a:lnTo>
                  <a:lnTo>
                    <a:pt x="538" y="318"/>
                  </a:lnTo>
                  <a:lnTo>
                    <a:pt x="573" y="468"/>
                  </a:lnTo>
                  <a:lnTo>
                    <a:pt x="579" y="474"/>
                  </a:lnTo>
                  <a:lnTo>
                    <a:pt x="561" y="486"/>
                  </a:lnTo>
                  <a:lnTo>
                    <a:pt x="573" y="497"/>
                  </a:lnTo>
                  <a:lnTo>
                    <a:pt x="567" y="509"/>
                  </a:lnTo>
                  <a:lnTo>
                    <a:pt x="567" y="520"/>
                  </a:lnTo>
                  <a:lnTo>
                    <a:pt x="573" y="526"/>
                  </a:lnTo>
                  <a:lnTo>
                    <a:pt x="567" y="526"/>
                  </a:lnTo>
                  <a:lnTo>
                    <a:pt x="567" y="549"/>
                  </a:lnTo>
                  <a:lnTo>
                    <a:pt x="555" y="544"/>
                  </a:lnTo>
                  <a:lnTo>
                    <a:pt x="555" y="538"/>
                  </a:lnTo>
                  <a:lnTo>
                    <a:pt x="550" y="538"/>
                  </a:lnTo>
                  <a:lnTo>
                    <a:pt x="474" y="520"/>
                  </a:lnTo>
                  <a:lnTo>
                    <a:pt x="469" y="515"/>
                  </a:lnTo>
                  <a:lnTo>
                    <a:pt x="451" y="509"/>
                  </a:lnTo>
                  <a:lnTo>
                    <a:pt x="445" y="503"/>
                  </a:lnTo>
                  <a:lnTo>
                    <a:pt x="445" y="492"/>
                  </a:lnTo>
                  <a:lnTo>
                    <a:pt x="428" y="474"/>
                  </a:lnTo>
                  <a:lnTo>
                    <a:pt x="428" y="463"/>
                  </a:lnTo>
                  <a:lnTo>
                    <a:pt x="416" y="451"/>
                  </a:lnTo>
                  <a:lnTo>
                    <a:pt x="405" y="445"/>
                  </a:lnTo>
                  <a:lnTo>
                    <a:pt x="399" y="439"/>
                  </a:lnTo>
                  <a:lnTo>
                    <a:pt x="393" y="439"/>
                  </a:lnTo>
                  <a:lnTo>
                    <a:pt x="5" y="497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3" name="Freeform 38"/>
            <p:cNvSpPr>
              <a:spLocks/>
            </p:cNvSpPr>
            <p:nvPr/>
          </p:nvSpPr>
          <p:spPr bwMode="auto">
            <a:xfrm>
              <a:off x="7404959" y="2425702"/>
              <a:ext cx="272696" cy="155430"/>
            </a:xfrm>
            <a:custGeom>
              <a:avLst/>
              <a:gdLst>
                <a:gd name="T0" fmla="*/ 0 w 179"/>
                <a:gd name="T1" fmla="*/ 2147483647 h 104"/>
                <a:gd name="T2" fmla="*/ 2147483647 w 179"/>
                <a:gd name="T3" fmla="*/ 2147483647 h 104"/>
                <a:gd name="T4" fmla="*/ 2147483647 w 179"/>
                <a:gd name="T5" fmla="*/ 2147483647 h 104"/>
                <a:gd name="T6" fmla="*/ 2147483647 w 179"/>
                <a:gd name="T7" fmla="*/ 2147483647 h 104"/>
                <a:gd name="T8" fmla="*/ 2147483647 w 179"/>
                <a:gd name="T9" fmla="*/ 2147483647 h 104"/>
                <a:gd name="T10" fmla="*/ 2147483647 w 179"/>
                <a:gd name="T11" fmla="*/ 2147483647 h 104"/>
                <a:gd name="T12" fmla="*/ 2147483647 w 179"/>
                <a:gd name="T13" fmla="*/ 2147483647 h 104"/>
                <a:gd name="T14" fmla="*/ 2147483647 w 179"/>
                <a:gd name="T15" fmla="*/ 2147483647 h 104"/>
                <a:gd name="T16" fmla="*/ 2147483647 w 179"/>
                <a:gd name="T17" fmla="*/ 2147483647 h 104"/>
                <a:gd name="T18" fmla="*/ 2147483647 w 179"/>
                <a:gd name="T19" fmla="*/ 2147483647 h 104"/>
                <a:gd name="T20" fmla="*/ 2147483647 w 179"/>
                <a:gd name="T21" fmla="*/ 0 h 104"/>
                <a:gd name="T22" fmla="*/ 2147483647 w 179"/>
                <a:gd name="T23" fmla="*/ 0 h 104"/>
                <a:gd name="T24" fmla="*/ 2147483647 w 179"/>
                <a:gd name="T25" fmla="*/ 2147483647 h 104"/>
                <a:gd name="T26" fmla="*/ 2147483647 w 179"/>
                <a:gd name="T27" fmla="*/ 2147483647 h 104"/>
                <a:gd name="T28" fmla="*/ 2147483647 w 179"/>
                <a:gd name="T29" fmla="*/ 2147483647 h 104"/>
                <a:gd name="T30" fmla="*/ 2147483647 w 179"/>
                <a:gd name="T31" fmla="*/ 2147483647 h 104"/>
                <a:gd name="T32" fmla="*/ 2147483647 w 179"/>
                <a:gd name="T33" fmla="*/ 2147483647 h 104"/>
                <a:gd name="T34" fmla="*/ 2147483647 w 179"/>
                <a:gd name="T35" fmla="*/ 2147483647 h 104"/>
                <a:gd name="T36" fmla="*/ 2147483647 w 179"/>
                <a:gd name="T37" fmla="*/ 2147483647 h 104"/>
                <a:gd name="T38" fmla="*/ 2147483647 w 179"/>
                <a:gd name="T39" fmla="*/ 2147483647 h 104"/>
                <a:gd name="T40" fmla="*/ 2147483647 w 179"/>
                <a:gd name="T41" fmla="*/ 2147483647 h 104"/>
                <a:gd name="T42" fmla="*/ 2147483647 w 179"/>
                <a:gd name="T43" fmla="*/ 2147483647 h 104"/>
                <a:gd name="T44" fmla="*/ 2147483647 w 179"/>
                <a:gd name="T45" fmla="*/ 2147483647 h 104"/>
                <a:gd name="T46" fmla="*/ 2147483647 w 179"/>
                <a:gd name="T47" fmla="*/ 2147483647 h 104"/>
                <a:gd name="T48" fmla="*/ 2147483647 w 179"/>
                <a:gd name="T49" fmla="*/ 2147483647 h 104"/>
                <a:gd name="T50" fmla="*/ 2147483647 w 179"/>
                <a:gd name="T51" fmla="*/ 2147483647 h 104"/>
                <a:gd name="T52" fmla="*/ 2147483647 w 179"/>
                <a:gd name="T53" fmla="*/ 2147483647 h 104"/>
                <a:gd name="T54" fmla="*/ 2147483647 w 179"/>
                <a:gd name="T55" fmla="*/ 2147483647 h 104"/>
                <a:gd name="T56" fmla="*/ 2147483647 w 179"/>
                <a:gd name="T57" fmla="*/ 2147483647 h 104"/>
                <a:gd name="T58" fmla="*/ 2147483647 w 179"/>
                <a:gd name="T59" fmla="*/ 2147483647 h 104"/>
                <a:gd name="T60" fmla="*/ 2147483647 w 179"/>
                <a:gd name="T61" fmla="*/ 2147483647 h 104"/>
                <a:gd name="T62" fmla="*/ 0 w 179"/>
                <a:gd name="T63" fmla="*/ 2147483647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9"/>
                <a:gd name="T97" fmla="*/ 0 h 104"/>
                <a:gd name="T98" fmla="*/ 179 w 179"/>
                <a:gd name="T99" fmla="*/ 104 h 1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9" h="104">
                  <a:moveTo>
                    <a:pt x="0" y="93"/>
                  </a:moveTo>
                  <a:lnTo>
                    <a:pt x="6" y="81"/>
                  </a:lnTo>
                  <a:lnTo>
                    <a:pt x="11" y="75"/>
                  </a:lnTo>
                  <a:lnTo>
                    <a:pt x="23" y="70"/>
                  </a:lnTo>
                  <a:lnTo>
                    <a:pt x="46" y="47"/>
                  </a:lnTo>
                  <a:lnTo>
                    <a:pt x="58" y="47"/>
                  </a:lnTo>
                  <a:lnTo>
                    <a:pt x="63" y="41"/>
                  </a:lnTo>
                  <a:lnTo>
                    <a:pt x="75" y="35"/>
                  </a:lnTo>
                  <a:lnTo>
                    <a:pt x="92" y="35"/>
                  </a:lnTo>
                  <a:lnTo>
                    <a:pt x="116" y="23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39" y="18"/>
                  </a:lnTo>
                  <a:lnTo>
                    <a:pt x="121" y="29"/>
                  </a:lnTo>
                  <a:lnTo>
                    <a:pt x="127" y="29"/>
                  </a:lnTo>
                  <a:lnTo>
                    <a:pt x="144" y="23"/>
                  </a:lnTo>
                  <a:lnTo>
                    <a:pt x="162" y="12"/>
                  </a:lnTo>
                  <a:lnTo>
                    <a:pt x="179" y="6"/>
                  </a:lnTo>
                  <a:lnTo>
                    <a:pt x="162" y="23"/>
                  </a:lnTo>
                  <a:lnTo>
                    <a:pt x="139" y="41"/>
                  </a:lnTo>
                  <a:lnTo>
                    <a:pt x="110" y="58"/>
                  </a:lnTo>
                  <a:lnTo>
                    <a:pt x="98" y="70"/>
                  </a:lnTo>
                  <a:lnTo>
                    <a:pt x="69" y="81"/>
                  </a:lnTo>
                  <a:lnTo>
                    <a:pt x="52" y="93"/>
                  </a:lnTo>
                  <a:lnTo>
                    <a:pt x="46" y="99"/>
                  </a:lnTo>
                  <a:lnTo>
                    <a:pt x="40" y="99"/>
                  </a:lnTo>
                  <a:lnTo>
                    <a:pt x="52" y="87"/>
                  </a:lnTo>
                  <a:lnTo>
                    <a:pt x="40" y="87"/>
                  </a:lnTo>
                  <a:lnTo>
                    <a:pt x="23" y="104"/>
                  </a:lnTo>
                  <a:lnTo>
                    <a:pt x="11" y="99"/>
                  </a:lnTo>
                  <a:lnTo>
                    <a:pt x="6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4" name="Freeform 39"/>
            <p:cNvSpPr>
              <a:spLocks/>
            </p:cNvSpPr>
            <p:nvPr/>
          </p:nvSpPr>
          <p:spPr bwMode="auto">
            <a:xfrm>
              <a:off x="6439026" y="2417606"/>
              <a:ext cx="857512" cy="534291"/>
            </a:xfrm>
            <a:custGeom>
              <a:avLst/>
              <a:gdLst>
                <a:gd name="T0" fmla="*/ 0 w 561"/>
                <a:gd name="T1" fmla="*/ 2147483647 h 359"/>
                <a:gd name="T2" fmla="*/ 2147483647 w 561"/>
                <a:gd name="T3" fmla="*/ 2147483647 h 359"/>
                <a:gd name="T4" fmla="*/ 2147483647 w 561"/>
                <a:gd name="T5" fmla="*/ 2147483647 h 359"/>
                <a:gd name="T6" fmla="*/ 2147483647 w 561"/>
                <a:gd name="T7" fmla="*/ 2147483647 h 359"/>
                <a:gd name="T8" fmla="*/ 2147483647 w 561"/>
                <a:gd name="T9" fmla="*/ 2147483647 h 359"/>
                <a:gd name="T10" fmla="*/ 2147483647 w 561"/>
                <a:gd name="T11" fmla="*/ 2147483647 h 359"/>
                <a:gd name="T12" fmla="*/ 2147483647 w 561"/>
                <a:gd name="T13" fmla="*/ 0 h 359"/>
                <a:gd name="T14" fmla="*/ 2147483647 w 561"/>
                <a:gd name="T15" fmla="*/ 0 h 359"/>
                <a:gd name="T16" fmla="*/ 2147483647 w 561"/>
                <a:gd name="T17" fmla="*/ 2147483647 h 359"/>
                <a:gd name="T18" fmla="*/ 2147483647 w 561"/>
                <a:gd name="T19" fmla="*/ 2147483647 h 359"/>
                <a:gd name="T20" fmla="*/ 2147483647 w 561"/>
                <a:gd name="T21" fmla="*/ 2147483647 h 359"/>
                <a:gd name="T22" fmla="*/ 2147483647 w 561"/>
                <a:gd name="T23" fmla="*/ 2147483647 h 359"/>
                <a:gd name="T24" fmla="*/ 2147483647 w 561"/>
                <a:gd name="T25" fmla="*/ 2147483647 h 359"/>
                <a:gd name="T26" fmla="*/ 2147483647 w 561"/>
                <a:gd name="T27" fmla="*/ 2147483647 h 359"/>
                <a:gd name="T28" fmla="*/ 2147483647 w 561"/>
                <a:gd name="T29" fmla="*/ 2147483647 h 359"/>
                <a:gd name="T30" fmla="*/ 2147483647 w 561"/>
                <a:gd name="T31" fmla="*/ 2147483647 h 359"/>
                <a:gd name="T32" fmla="*/ 2147483647 w 561"/>
                <a:gd name="T33" fmla="*/ 2147483647 h 359"/>
                <a:gd name="T34" fmla="*/ 2147483647 w 561"/>
                <a:gd name="T35" fmla="*/ 2147483647 h 359"/>
                <a:gd name="T36" fmla="*/ 2147483647 w 561"/>
                <a:gd name="T37" fmla="*/ 2147483647 h 359"/>
                <a:gd name="T38" fmla="*/ 2147483647 w 561"/>
                <a:gd name="T39" fmla="*/ 2147483647 h 359"/>
                <a:gd name="T40" fmla="*/ 2147483647 w 561"/>
                <a:gd name="T41" fmla="*/ 2147483647 h 359"/>
                <a:gd name="T42" fmla="*/ 2147483647 w 561"/>
                <a:gd name="T43" fmla="*/ 2147483647 h 359"/>
                <a:gd name="T44" fmla="*/ 2147483647 w 561"/>
                <a:gd name="T45" fmla="*/ 2147483647 h 359"/>
                <a:gd name="T46" fmla="*/ 2147483647 w 561"/>
                <a:gd name="T47" fmla="*/ 2147483647 h 359"/>
                <a:gd name="T48" fmla="*/ 2147483647 w 561"/>
                <a:gd name="T49" fmla="*/ 2147483647 h 359"/>
                <a:gd name="T50" fmla="*/ 2147483647 w 561"/>
                <a:gd name="T51" fmla="*/ 2147483647 h 359"/>
                <a:gd name="T52" fmla="*/ 2147483647 w 561"/>
                <a:gd name="T53" fmla="*/ 2147483647 h 359"/>
                <a:gd name="T54" fmla="*/ 2147483647 w 561"/>
                <a:gd name="T55" fmla="*/ 2147483647 h 359"/>
                <a:gd name="T56" fmla="*/ 2147483647 w 561"/>
                <a:gd name="T57" fmla="*/ 2147483647 h 359"/>
                <a:gd name="T58" fmla="*/ 2147483647 w 561"/>
                <a:gd name="T59" fmla="*/ 2147483647 h 359"/>
                <a:gd name="T60" fmla="*/ 2147483647 w 561"/>
                <a:gd name="T61" fmla="*/ 2147483647 h 359"/>
                <a:gd name="T62" fmla="*/ 2147483647 w 561"/>
                <a:gd name="T63" fmla="*/ 2147483647 h 359"/>
                <a:gd name="T64" fmla="*/ 2147483647 w 561"/>
                <a:gd name="T65" fmla="*/ 2147483647 h 359"/>
                <a:gd name="T66" fmla="*/ 2147483647 w 561"/>
                <a:gd name="T67" fmla="*/ 2147483647 h 359"/>
                <a:gd name="T68" fmla="*/ 2147483647 w 561"/>
                <a:gd name="T69" fmla="*/ 2147483647 h 359"/>
                <a:gd name="T70" fmla="*/ 2147483647 w 561"/>
                <a:gd name="T71" fmla="*/ 2147483647 h 359"/>
                <a:gd name="T72" fmla="*/ 2147483647 w 561"/>
                <a:gd name="T73" fmla="*/ 2147483647 h 359"/>
                <a:gd name="T74" fmla="*/ 2147483647 w 561"/>
                <a:gd name="T75" fmla="*/ 2147483647 h 359"/>
                <a:gd name="T76" fmla="*/ 2147483647 w 561"/>
                <a:gd name="T77" fmla="*/ 2147483647 h 359"/>
                <a:gd name="T78" fmla="*/ 2147483647 w 561"/>
                <a:gd name="T79" fmla="*/ 2147483647 h 359"/>
                <a:gd name="T80" fmla="*/ 2147483647 w 561"/>
                <a:gd name="T81" fmla="*/ 2147483647 h 359"/>
                <a:gd name="T82" fmla="*/ 0 w 561"/>
                <a:gd name="T83" fmla="*/ 2147483647 h 3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61"/>
                <a:gd name="T127" fmla="*/ 0 h 359"/>
                <a:gd name="T128" fmla="*/ 561 w 561"/>
                <a:gd name="T129" fmla="*/ 359 h 35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61" h="359">
                  <a:moveTo>
                    <a:pt x="0" y="64"/>
                  </a:moveTo>
                  <a:lnTo>
                    <a:pt x="6" y="64"/>
                  </a:lnTo>
                  <a:lnTo>
                    <a:pt x="23" y="58"/>
                  </a:lnTo>
                  <a:lnTo>
                    <a:pt x="46" y="47"/>
                  </a:lnTo>
                  <a:lnTo>
                    <a:pt x="58" y="35"/>
                  </a:lnTo>
                  <a:lnTo>
                    <a:pt x="63" y="58"/>
                  </a:lnTo>
                  <a:lnTo>
                    <a:pt x="451" y="0"/>
                  </a:lnTo>
                  <a:lnTo>
                    <a:pt x="457" y="0"/>
                  </a:lnTo>
                  <a:lnTo>
                    <a:pt x="474" y="12"/>
                  </a:lnTo>
                  <a:lnTo>
                    <a:pt x="480" y="24"/>
                  </a:lnTo>
                  <a:lnTo>
                    <a:pt x="486" y="29"/>
                  </a:lnTo>
                  <a:lnTo>
                    <a:pt x="486" y="35"/>
                  </a:lnTo>
                  <a:lnTo>
                    <a:pt x="498" y="47"/>
                  </a:lnTo>
                  <a:lnTo>
                    <a:pt x="498" y="53"/>
                  </a:lnTo>
                  <a:lnTo>
                    <a:pt x="503" y="58"/>
                  </a:lnTo>
                  <a:lnTo>
                    <a:pt x="503" y="64"/>
                  </a:lnTo>
                  <a:lnTo>
                    <a:pt x="515" y="76"/>
                  </a:lnTo>
                  <a:lnTo>
                    <a:pt x="527" y="76"/>
                  </a:lnTo>
                  <a:lnTo>
                    <a:pt x="527" y="81"/>
                  </a:lnTo>
                  <a:lnTo>
                    <a:pt x="532" y="81"/>
                  </a:lnTo>
                  <a:lnTo>
                    <a:pt x="532" y="87"/>
                  </a:lnTo>
                  <a:lnTo>
                    <a:pt x="527" y="105"/>
                  </a:lnTo>
                  <a:lnTo>
                    <a:pt x="527" y="122"/>
                  </a:lnTo>
                  <a:lnTo>
                    <a:pt x="521" y="134"/>
                  </a:lnTo>
                  <a:lnTo>
                    <a:pt x="527" y="134"/>
                  </a:lnTo>
                  <a:lnTo>
                    <a:pt x="527" y="157"/>
                  </a:lnTo>
                  <a:lnTo>
                    <a:pt x="532" y="163"/>
                  </a:lnTo>
                  <a:lnTo>
                    <a:pt x="538" y="163"/>
                  </a:lnTo>
                  <a:lnTo>
                    <a:pt x="544" y="174"/>
                  </a:lnTo>
                  <a:lnTo>
                    <a:pt x="561" y="191"/>
                  </a:lnTo>
                  <a:lnTo>
                    <a:pt x="561" y="197"/>
                  </a:lnTo>
                  <a:lnTo>
                    <a:pt x="550" y="203"/>
                  </a:lnTo>
                  <a:lnTo>
                    <a:pt x="538" y="220"/>
                  </a:lnTo>
                  <a:lnTo>
                    <a:pt x="532" y="232"/>
                  </a:lnTo>
                  <a:lnTo>
                    <a:pt x="527" y="232"/>
                  </a:lnTo>
                  <a:lnTo>
                    <a:pt x="527" y="244"/>
                  </a:lnTo>
                  <a:lnTo>
                    <a:pt x="521" y="249"/>
                  </a:lnTo>
                  <a:lnTo>
                    <a:pt x="509" y="249"/>
                  </a:lnTo>
                  <a:lnTo>
                    <a:pt x="498" y="261"/>
                  </a:lnTo>
                  <a:lnTo>
                    <a:pt x="498" y="267"/>
                  </a:lnTo>
                  <a:lnTo>
                    <a:pt x="52" y="359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5" name="Freeform 40"/>
            <p:cNvSpPr>
              <a:spLocks/>
            </p:cNvSpPr>
            <p:nvPr/>
          </p:nvSpPr>
          <p:spPr bwMode="auto">
            <a:xfrm>
              <a:off x="7227543" y="2537417"/>
              <a:ext cx="238197" cy="440386"/>
            </a:xfrm>
            <a:custGeom>
              <a:avLst/>
              <a:gdLst>
                <a:gd name="T0" fmla="*/ 2147483647 w 156"/>
                <a:gd name="T1" fmla="*/ 0 h 296"/>
                <a:gd name="T2" fmla="*/ 2147483647 w 156"/>
                <a:gd name="T3" fmla="*/ 2147483647 h 296"/>
                <a:gd name="T4" fmla="*/ 2147483647 w 156"/>
                <a:gd name="T5" fmla="*/ 2147483647 h 296"/>
                <a:gd name="T6" fmla="*/ 2147483647 w 156"/>
                <a:gd name="T7" fmla="*/ 2147483647 h 296"/>
                <a:gd name="T8" fmla="*/ 2147483647 w 156"/>
                <a:gd name="T9" fmla="*/ 2147483647 h 296"/>
                <a:gd name="T10" fmla="*/ 2147483647 w 156"/>
                <a:gd name="T11" fmla="*/ 2147483647 h 296"/>
                <a:gd name="T12" fmla="*/ 2147483647 w 156"/>
                <a:gd name="T13" fmla="*/ 2147483647 h 296"/>
                <a:gd name="T14" fmla="*/ 2147483647 w 156"/>
                <a:gd name="T15" fmla="*/ 2147483647 h 296"/>
                <a:gd name="T16" fmla="*/ 2147483647 w 156"/>
                <a:gd name="T17" fmla="*/ 2147483647 h 296"/>
                <a:gd name="T18" fmla="*/ 2147483647 w 156"/>
                <a:gd name="T19" fmla="*/ 2147483647 h 296"/>
                <a:gd name="T20" fmla="*/ 2147483647 w 156"/>
                <a:gd name="T21" fmla="*/ 2147483647 h 296"/>
                <a:gd name="T22" fmla="*/ 2147483647 w 156"/>
                <a:gd name="T23" fmla="*/ 2147483647 h 296"/>
                <a:gd name="T24" fmla="*/ 2147483647 w 156"/>
                <a:gd name="T25" fmla="*/ 2147483647 h 296"/>
                <a:gd name="T26" fmla="*/ 2147483647 w 156"/>
                <a:gd name="T27" fmla="*/ 2147483647 h 296"/>
                <a:gd name="T28" fmla="*/ 2147483647 w 156"/>
                <a:gd name="T29" fmla="*/ 2147483647 h 296"/>
                <a:gd name="T30" fmla="*/ 2147483647 w 156"/>
                <a:gd name="T31" fmla="*/ 2147483647 h 296"/>
                <a:gd name="T32" fmla="*/ 2147483647 w 156"/>
                <a:gd name="T33" fmla="*/ 2147483647 h 296"/>
                <a:gd name="T34" fmla="*/ 2147483647 w 156"/>
                <a:gd name="T35" fmla="*/ 2147483647 h 296"/>
                <a:gd name="T36" fmla="*/ 2147483647 w 156"/>
                <a:gd name="T37" fmla="*/ 2147483647 h 296"/>
                <a:gd name="T38" fmla="*/ 2147483647 w 156"/>
                <a:gd name="T39" fmla="*/ 2147483647 h 296"/>
                <a:gd name="T40" fmla="*/ 2147483647 w 156"/>
                <a:gd name="T41" fmla="*/ 2147483647 h 296"/>
                <a:gd name="T42" fmla="*/ 2147483647 w 156"/>
                <a:gd name="T43" fmla="*/ 2147483647 h 296"/>
                <a:gd name="T44" fmla="*/ 2147483647 w 156"/>
                <a:gd name="T45" fmla="*/ 2147483647 h 296"/>
                <a:gd name="T46" fmla="*/ 2147483647 w 156"/>
                <a:gd name="T47" fmla="*/ 2147483647 h 296"/>
                <a:gd name="T48" fmla="*/ 2147483647 w 156"/>
                <a:gd name="T49" fmla="*/ 2147483647 h 296"/>
                <a:gd name="T50" fmla="*/ 2147483647 w 156"/>
                <a:gd name="T51" fmla="*/ 2147483647 h 296"/>
                <a:gd name="T52" fmla="*/ 2147483647 w 156"/>
                <a:gd name="T53" fmla="*/ 2147483647 h 296"/>
                <a:gd name="T54" fmla="*/ 2147483647 w 156"/>
                <a:gd name="T55" fmla="*/ 2147483647 h 296"/>
                <a:gd name="T56" fmla="*/ 2147483647 w 156"/>
                <a:gd name="T57" fmla="*/ 2147483647 h 296"/>
                <a:gd name="T58" fmla="*/ 2147483647 w 156"/>
                <a:gd name="T59" fmla="*/ 2147483647 h 296"/>
                <a:gd name="T60" fmla="*/ 2147483647 w 156"/>
                <a:gd name="T61" fmla="*/ 2147483647 h 296"/>
                <a:gd name="T62" fmla="*/ 2147483647 w 156"/>
                <a:gd name="T63" fmla="*/ 2147483647 h 296"/>
                <a:gd name="T64" fmla="*/ 0 w 156"/>
                <a:gd name="T65" fmla="*/ 2147483647 h 296"/>
                <a:gd name="T66" fmla="*/ 0 w 156"/>
                <a:gd name="T67" fmla="*/ 2147483647 h 296"/>
                <a:gd name="T68" fmla="*/ 2147483647 w 156"/>
                <a:gd name="T69" fmla="*/ 2147483647 h 296"/>
                <a:gd name="T70" fmla="*/ 2147483647 w 156"/>
                <a:gd name="T71" fmla="*/ 2147483647 h 296"/>
                <a:gd name="T72" fmla="*/ 2147483647 w 156"/>
                <a:gd name="T73" fmla="*/ 2147483647 h 296"/>
                <a:gd name="T74" fmla="*/ 2147483647 w 156"/>
                <a:gd name="T75" fmla="*/ 2147483647 h 296"/>
                <a:gd name="T76" fmla="*/ 2147483647 w 156"/>
                <a:gd name="T77" fmla="*/ 2147483647 h 296"/>
                <a:gd name="T78" fmla="*/ 2147483647 w 156"/>
                <a:gd name="T79" fmla="*/ 2147483647 h 296"/>
                <a:gd name="T80" fmla="*/ 2147483647 w 156"/>
                <a:gd name="T81" fmla="*/ 2147483647 h 296"/>
                <a:gd name="T82" fmla="*/ 2147483647 w 156"/>
                <a:gd name="T83" fmla="*/ 2147483647 h 296"/>
                <a:gd name="T84" fmla="*/ 2147483647 w 156"/>
                <a:gd name="T85" fmla="*/ 2147483647 h 296"/>
                <a:gd name="T86" fmla="*/ 2147483647 w 156"/>
                <a:gd name="T87" fmla="*/ 2147483647 h 296"/>
                <a:gd name="T88" fmla="*/ 2147483647 w 156"/>
                <a:gd name="T89" fmla="*/ 2147483647 h 296"/>
                <a:gd name="T90" fmla="*/ 2147483647 w 156"/>
                <a:gd name="T91" fmla="*/ 2147483647 h 296"/>
                <a:gd name="T92" fmla="*/ 2147483647 w 156"/>
                <a:gd name="T93" fmla="*/ 2147483647 h 296"/>
                <a:gd name="T94" fmla="*/ 2147483647 w 156"/>
                <a:gd name="T95" fmla="*/ 2147483647 h 296"/>
                <a:gd name="T96" fmla="*/ 2147483647 w 156"/>
                <a:gd name="T97" fmla="*/ 2147483647 h 296"/>
                <a:gd name="T98" fmla="*/ 2147483647 w 156"/>
                <a:gd name="T99" fmla="*/ 2147483647 h 296"/>
                <a:gd name="T100" fmla="*/ 2147483647 w 156"/>
                <a:gd name="T101" fmla="*/ 2147483647 h 296"/>
                <a:gd name="T102" fmla="*/ 2147483647 w 156"/>
                <a:gd name="T103" fmla="*/ 2147483647 h 296"/>
                <a:gd name="T104" fmla="*/ 2147483647 w 156"/>
                <a:gd name="T105" fmla="*/ 0 h 2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6"/>
                <a:gd name="T160" fmla="*/ 0 h 296"/>
                <a:gd name="T161" fmla="*/ 156 w 156"/>
                <a:gd name="T162" fmla="*/ 296 h 29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6" h="296">
                  <a:moveTo>
                    <a:pt x="12" y="0"/>
                  </a:moveTo>
                  <a:lnTo>
                    <a:pt x="87" y="18"/>
                  </a:lnTo>
                  <a:lnTo>
                    <a:pt x="87" y="24"/>
                  </a:lnTo>
                  <a:lnTo>
                    <a:pt x="93" y="35"/>
                  </a:lnTo>
                  <a:lnTo>
                    <a:pt x="98" y="41"/>
                  </a:lnTo>
                  <a:lnTo>
                    <a:pt x="93" y="47"/>
                  </a:lnTo>
                  <a:lnTo>
                    <a:pt x="87" y="47"/>
                  </a:lnTo>
                  <a:lnTo>
                    <a:pt x="93" y="53"/>
                  </a:lnTo>
                  <a:lnTo>
                    <a:pt x="110" y="53"/>
                  </a:lnTo>
                  <a:lnTo>
                    <a:pt x="127" y="64"/>
                  </a:lnTo>
                  <a:lnTo>
                    <a:pt x="133" y="82"/>
                  </a:lnTo>
                  <a:lnTo>
                    <a:pt x="145" y="105"/>
                  </a:lnTo>
                  <a:lnTo>
                    <a:pt x="150" y="128"/>
                  </a:lnTo>
                  <a:lnTo>
                    <a:pt x="156" y="139"/>
                  </a:lnTo>
                  <a:lnTo>
                    <a:pt x="156" y="163"/>
                  </a:lnTo>
                  <a:lnTo>
                    <a:pt x="150" y="174"/>
                  </a:lnTo>
                  <a:lnTo>
                    <a:pt x="133" y="191"/>
                  </a:lnTo>
                  <a:lnTo>
                    <a:pt x="122" y="209"/>
                  </a:lnTo>
                  <a:lnTo>
                    <a:pt x="104" y="238"/>
                  </a:lnTo>
                  <a:lnTo>
                    <a:pt x="98" y="238"/>
                  </a:lnTo>
                  <a:lnTo>
                    <a:pt x="87" y="249"/>
                  </a:lnTo>
                  <a:lnTo>
                    <a:pt x="81" y="261"/>
                  </a:lnTo>
                  <a:lnTo>
                    <a:pt x="69" y="273"/>
                  </a:lnTo>
                  <a:lnTo>
                    <a:pt x="69" y="296"/>
                  </a:lnTo>
                  <a:lnTo>
                    <a:pt x="58" y="284"/>
                  </a:lnTo>
                  <a:lnTo>
                    <a:pt x="58" y="255"/>
                  </a:lnTo>
                  <a:lnTo>
                    <a:pt x="52" y="255"/>
                  </a:lnTo>
                  <a:lnTo>
                    <a:pt x="46" y="249"/>
                  </a:lnTo>
                  <a:lnTo>
                    <a:pt x="40" y="249"/>
                  </a:lnTo>
                  <a:lnTo>
                    <a:pt x="29" y="232"/>
                  </a:lnTo>
                  <a:lnTo>
                    <a:pt x="12" y="215"/>
                  </a:lnTo>
                  <a:lnTo>
                    <a:pt x="12" y="203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12" y="163"/>
                  </a:lnTo>
                  <a:lnTo>
                    <a:pt x="12" y="151"/>
                  </a:lnTo>
                  <a:lnTo>
                    <a:pt x="17" y="151"/>
                  </a:lnTo>
                  <a:lnTo>
                    <a:pt x="17" y="145"/>
                  </a:lnTo>
                  <a:lnTo>
                    <a:pt x="40" y="122"/>
                  </a:lnTo>
                  <a:lnTo>
                    <a:pt x="46" y="122"/>
                  </a:lnTo>
                  <a:lnTo>
                    <a:pt x="46" y="110"/>
                  </a:lnTo>
                  <a:lnTo>
                    <a:pt x="40" y="99"/>
                  </a:lnTo>
                  <a:lnTo>
                    <a:pt x="29" y="93"/>
                  </a:lnTo>
                  <a:lnTo>
                    <a:pt x="29" y="87"/>
                  </a:lnTo>
                  <a:lnTo>
                    <a:pt x="23" y="82"/>
                  </a:lnTo>
                  <a:lnTo>
                    <a:pt x="12" y="82"/>
                  </a:lnTo>
                  <a:lnTo>
                    <a:pt x="12" y="53"/>
                  </a:lnTo>
                  <a:lnTo>
                    <a:pt x="6" y="53"/>
                  </a:lnTo>
                  <a:lnTo>
                    <a:pt x="12" y="35"/>
                  </a:lnTo>
                  <a:lnTo>
                    <a:pt x="12" y="24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6" name="Freeform 42"/>
            <p:cNvSpPr>
              <a:spLocks/>
            </p:cNvSpPr>
            <p:nvPr/>
          </p:nvSpPr>
          <p:spPr bwMode="auto">
            <a:xfrm>
              <a:off x="6700222" y="2783515"/>
              <a:ext cx="663669" cy="327051"/>
            </a:xfrm>
            <a:custGeom>
              <a:avLst/>
              <a:gdLst>
                <a:gd name="T0" fmla="*/ 2147483647 w 434"/>
                <a:gd name="T1" fmla="*/ 0 h 220"/>
                <a:gd name="T2" fmla="*/ 2147483647 w 434"/>
                <a:gd name="T3" fmla="*/ 2147483647 h 220"/>
                <a:gd name="T4" fmla="*/ 2147483647 w 434"/>
                <a:gd name="T5" fmla="*/ 2147483647 h 220"/>
                <a:gd name="T6" fmla="*/ 2147483647 w 434"/>
                <a:gd name="T7" fmla="*/ 2147483647 h 220"/>
                <a:gd name="T8" fmla="*/ 2147483647 w 434"/>
                <a:gd name="T9" fmla="*/ 2147483647 h 220"/>
                <a:gd name="T10" fmla="*/ 2147483647 w 434"/>
                <a:gd name="T11" fmla="*/ 2147483647 h 220"/>
                <a:gd name="T12" fmla="*/ 2147483647 w 434"/>
                <a:gd name="T13" fmla="*/ 2147483647 h 220"/>
                <a:gd name="T14" fmla="*/ 2147483647 w 434"/>
                <a:gd name="T15" fmla="*/ 2147483647 h 220"/>
                <a:gd name="T16" fmla="*/ 2147483647 w 434"/>
                <a:gd name="T17" fmla="*/ 2147483647 h 220"/>
                <a:gd name="T18" fmla="*/ 2147483647 w 434"/>
                <a:gd name="T19" fmla="*/ 2147483647 h 220"/>
                <a:gd name="T20" fmla="*/ 2147483647 w 434"/>
                <a:gd name="T21" fmla="*/ 2147483647 h 220"/>
                <a:gd name="T22" fmla="*/ 2147483647 w 434"/>
                <a:gd name="T23" fmla="*/ 2147483647 h 220"/>
                <a:gd name="T24" fmla="*/ 2147483647 w 434"/>
                <a:gd name="T25" fmla="*/ 2147483647 h 220"/>
                <a:gd name="T26" fmla="*/ 2147483647 w 434"/>
                <a:gd name="T27" fmla="*/ 2147483647 h 220"/>
                <a:gd name="T28" fmla="*/ 2147483647 w 434"/>
                <a:gd name="T29" fmla="*/ 2147483647 h 220"/>
                <a:gd name="T30" fmla="*/ 2147483647 w 434"/>
                <a:gd name="T31" fmla="*/ 2147483647 h 220"/>
                <a:gd name="T32" fmla="*/ 2147483647 w 434"/>
                <a:gd name="T33" fmla="*/ 2147483647 h 220"/>
                <a:gd name="T34" fmla="*/ 2147483647 w 434"/>
                <a:gd name="T35" fmla="*/ 2147483647 h 220"/>
                <a:gd name="T36" fmla="*/ 2147483647 w 434"/>
                <a:gd name="T37" fmla="*/ 2147483647 h 220"/>
                <a:gd name="T38" fmla="*/ 2147483647 w 434"/>
                <a:gd name="T39" fmla="*/ 2147483647 h 220"/>
                <a:gd name="T40" fmla="*/ 2147483647 w 434"/>
                <a:gd name="T41" fmla="*/ 2147483647 h 220"/>
                <a:gd name="T42" fmla="*/ 2147483647 w 434"/>
                <a:gd name="T43" fmla="*/ 2147483647 h 220"/>
                <a:gd name="T44" fmla="*/ 2147483647 w 434"/>
                <a:gd name="T45" fmla="*/ 2147483647 h 220"/>
                <a:gd name="T46" fmla="*/ 2147483647 w 434"/>
                <a:gd name="T47" fmla="*/ 2147483647 h 220"/>
                <a:gd name="T48" fmla="*/ 2147483647 w 434"/>
                <a:gd name="T49" fmla="*/ 2147483647 h 220"/>
                <a:gd name="T50" fmla="*/ 2147483647 w 434"/>
                <a:gd name="T51" fmla="*/ 2147483647 h 220"/>
                <a:gd name="T52" fmla="*/ 2147483647 w 434"/>
                <a:gd name="T53" fmla="*/ 2147483647 h 220"/>
                <a:gd name="T54" fmla="*/ 2147483647 w 434"/>
                <a:gd name="T55" fmla="*/ 2147483647 h 220"/>
                <a:gd name="T56" fmla="*/ 2147483647 w 434"/>
                <a:gd name="T57" fmla="*/ 2147483647 h 220"/>
                <a:gd name="T58" fmla="*/ 2147483647 w 434"/>
                <a:gd name="T59" fmla="*/ 2147483647 h 220"/>
                <a:gd name="T60" fmla="*/ 2147483647 w 434"/>
                <a:gd name="T61" fmla="*/ 2147483647 h 220"/>
                <a:gd name="T62" fmla="*/ 2147483647 w 434"/>
                <a:gd name="T63" fmla="*/ 2147483647 h 220"/>
                <a:gd name="T64" fmla="*/ 2147483647 w 434"/>
                <a:gd name="T65" fmla="*/ 2147483647 h 220"/>
                <a:gd name="T66" fmla="*/ 2147483647 w 434"/>
                <a:gd name="T67" fmla="*/ 2147483647 h 220"/>
                <a:gd name="T68" fmla="*/ 2147483647 w 434"/>
                <a:gd name="T69" fmla="*/ 2147483647 h 220"/>
                <a:gd name="T70" fmla="*/ 2147483647 w 434"/>
                <a:gd name="T71" fmla="*/ 2147483647 h 220"/>
                <a:gd name="T72" fmla="*/ 2147483647 w 434"/>
                <a:gd name="T73" fmla="*/ 2147483647 h 220"/>
                <a:gd name="T74" fmla="*/ 2147483647 w 434"/>
                <a:gd name="T75" fmla="*/ 2147483647 h 220"/>
                <a:gd name="T76" fmla="*/ 2147483647 w 434"/>
                <a:gd name="T77" fmla="*/ 2147483647 h 220"/>
                <a:gd name="T78" fmla="*/ 2147483647 w 434"/>
                <a:gd name="T79" fmla="*/ 2147483647 h 220"/>
                <a:gd name="T80" fmla="*/ 2147483647 w 434"/>
                <a:gd name="T81" fmla="*/ 2147483647 h 220"/>
                <a:gd name="T82" fmla="*/ 2147483647 w 434"/>
                <a:gd name="T83" fmla="*/ 2147483647 h 220"/>
                <a:gd name="T84" fmla="*/ 0 w 434"/>
                <a:gd name="T85" fmla="*/ 2147483647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4"/>
                <a:gd name="T130" fmla="*/ 0 h 220"/>
                <a:gd name="T131" fmla="*/ 434 w 434"/>
                <a:gd name="T132" fmla="*/ 220 h 2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4" h="220">
                  <a:moveTo>
                    <a:pt x="0" y="75"/>
                  </a:moveTo>
                  <a:lnTo>
                    <a:pt x="348" y="0"/>
                  </a:lnTo>
                  <a:lnTo>
                    <a:pt x="377" y="144"/>
                  </a:lnTo>
                  <a:lnTo>
                    <a:pt x="434" y="139"/>
                  </a:lnTo>
                  <a:lnTo>
                    <a:pt x="429" y="168"/>
                  </a:lnTo>
                  <a:lnTo>
                    <a:pt x="429" y="185"/>
                  </a:lnTo>
                  <a:lnTo>
                    <a:pt x="423" y="191"/>
                  </a:lnTo>
                  <a:lnTo>
                    <a:pt x="423" y="214"/>
                  </a:lnTo>
                  <a:lnTo>
                    <a:pt x="388" y="220"/>
                  </a:lnTo>
                  <a:lnTo>
                    <a:pt x="388" y="208"/>
                  </a:lnTo>
                  <a:lnTo>
                    <a:pt x="382" y="196"/>
                  </a:lnTo>
                  <a:lnTo>
                    <a:pt x="377" y="191"/>
                  </a:lnTo>
                  <a:lnTo>
                    <a:pt x="377" y="168"/>
                  </a:lnTo>
                  <a:lnTo>
                    <a:pt x="382" y="162"/>
                  </a:lnTo>
                  <a:lnTo>
                    <a:pt x="377" y="156"/>
                  </a:lnTo>
                  <a:lnTo>
                    <a:pt x="371" y="144"/>
                  </a:lnTo>
                  <a:lnTo>
                    <a:pt x="359" y="133"/>
                  </a:lnTo>
                  <a:lnTo>
                    <a:pt x="348" y="127"/>
                  </a:lnTo>
                  <a:lnTo>
                    <a:pt x="342" y="110"/>
                  </a:lnTo>
                  <a:lnTo>
                    <a:pt x="330" y="104"/>
                  </a:lnTo>
                  <a:lnTo>
                    <a:pt x="330" y="98"/>
                  </a:lnTo>
                  <a:lnTo>
                    <a:pt x="336" y="92"/>
                  </a:lnTo>
                  <a:lnTo>
                    <a:pt x="324" y="87"/>
                  </a:lnTo>
                  <a:lnTo>
                    <a:pt x="319" y="81"/>
                  </a:lnTo>
                  <a:lnTo>
                    <a:pt x="319" y="63"/>
                  </a:lnTo>
                  <a:lnTo>
                    <a:pt x="313" y="52"/>
                  </a:lnTo>
                  <a:lnTo>
                    <a:pt x="313" y="46"/>
                  </a:lnTo>
                  <a:lnTo>
                    <a:pt x="319" y="40"/>
                  </a:lnTo>
                  <a:lnTo>
                    <a:pt x="319" y="34"/>
                  </a:lnTo>
                  <a:lnTo>
                    <a:pt x="313" y="29"/>
                  </a:lnTo>
                  <a:lnTo>
                    <a:pt x="313" y="17"/>
                  </a:lnTo>
                  <a:lnTo>
                    <a:pt x="307" y="11"/>
                  </a:lnTo>
                  <a:lnTo>
                    <a:pt x="301" y="11"/>
                  </a:lnTo>
                  <a:lnTo>
                    <a:pt x="301" y="17"/>
                  </a:lnTo>
                  <a:lnTo>
                    <a:pt x="296" y="40"/>
                  </a:lnTo>
                  <a:lnTo>
                    <a:pt x="296" y="63"/>
                  </a:lnTo>
                  <a:lnTo>
                    <a:pt x="290" y="63"/>
                  </a:lnTo>
                  <a:lnTo>
                    <a:pt x="296" y="75"/>
                  </a:lnTo>
                  <a:lnTo>
                    <a:pt x="307" y="87"/>
                  </a:lnTo>
                  <a:lnTo>
                    <a:pt x="296" y="98"/>
                  </a:lnTo>
                  <a:lnTo>
                    <a:pt x="307" y="110"/>
                  </a:lnTo>
                  <a:lnTo>
                    <a:pt x="313" y="127"/>
                  </a:lnTo>
                  <a:lnTo>
                    <a:pt x="313" y="139"/>
                  </a:lnTo>
                  <a:lnTo>
                    <a:pt x="342" y="168"/>
                  </a:lnTo>
                  <a:lnTo>
                    <a:pt x="330" y="168"/>
                  </a:lnTo>
                  <a:lnTo>
                    <a:pt x="319" y="162"/>
                  </a:lnTo>
                  <a:lnTo>
                    <a:pt x="301" y="156"/>
                  </a:lnTo>
                  <a:lnTo>
                    <a:pt x="284" y="156"/>
                  </a:lnTo>
                  <a:lnTo>
                    <a:pt x="284" y="150"/>
                  </a:lnTo>
                  <a:lnTo>
                    <a:pt x="278" y="150"/>
                  </a:lnTo>
                  <a:lnTo>
                    <a:pt x="278" y="144"/>
                  </a:lnTo>
                  <a:lnTo>
                    <a:pt x="290" y="144"/>
                  </a:lnTo>
                  <a:lnTo>
                    <a:pt x="290" y="139"/>
                  </a:lnTo>
                  <a:lnTo>
                    <a:pt x="278" y="127"/>
                  </a:lnTo>
                  <a:lnTo>
                    <a:pt x="267" y="121"/>
                  </a:lnTo>
                  <a:lnTo>
                    <a:pt x="261" y="121"/>
                  </a:lnTo>
                  <a:lnTo>
                    <a:pt x="249" y="133"/>
                  </a:lnTo>
                  <a:lnTo>
                    <a:pt x="243" y="144"/>
                  </a:lnTo>
                  <a:lnTo>
                    <a:pt x="174" y="98"/>
                  </a:lnTo>
                  <a:lnTo>
                    <a:pt x="168" y="98"/>
                  </a:lnTo>
                  <a:lnTo>
                    <a:pt x="151" y="92"/>
                  </a:lnTo>
                  <a:lnTo>
                    <a:pt x="145" y="92"/>
                  </a:lnTo>
                  <a:lnTo>
                    <a:pt x="133" y="81"/>
                  </a:lnTo>
                  <a:lnTo>
                    <a:pt x="122" y="81"/>
                  </a:lnTo>
                  <a:lnTo>
                    <a:pt x="122" y="75"/>
                  </a:lnTo>
                  <a:lnTo>
                    <a:pt x="116" y="69"/>
                  </a:lnTo>
                  <a:lnTo>
                    <a:pt x="104" y="69"/>
                  </a:lnTo>
                  <a:lnTo>
                    <a:pt x="104" y="63"/>
                  </a:lnTo>
                  <a:lnTo>
                    <a:pt x="76" y="63"/>
                  </a:lnTo>
                  <a:lnTo>
                    <a:pt x="76" y="75"/>
                  </a:lnTo>
                  <a:lnTo>
                    <a:pt x="70" y="75"/>
                  </a:lnTo>
                  <a:lnTo>
                    <a:pt x="70" y="81"/>
                  </a:lnTo>
                  <a:lnTo>
                    <a:pt x="64" y="87"/>
                  </a:lnTo>
                  <a:lnTo>
                    <a:pt x="58" y="87"/>
                  </a:lnTo>
                  <a:lnTo>
                    <a:pt x="58" y="92"/>
                  </a:lnTo>
                  <a:lnTo>
                    <a:pt x="52" y="98"/>
                  </a:lnTo>
                  <a:lnTo>
                    <a:pt x="47" y="98"/>
                  </a:lnTo>
                  <a:lnTo>
                    <a:pt x="47" y="92"/>
                  </a:lnTo>
                  <a:lnTo>
                    <a:pt x="41" y="92"/>
                  </a:lnTo>
                  <a:lnTo>
                    <a:pt x="41" y="110"/>
                  </a:lnTo>
                  <a:lnTo>
                    <a:pt x="35" y="110"/>
                  </a:lnTo>
                  <a:lnTo>
                    <a:pt x="29" y="121"/>
                  </a:lnTo>
                  <a:lnTo>
                    <a:pt x="23" y="127"/>
                  </a:lnTo>
                  <a:lnTo>
                    <a:pt x="23" y="133"/>
                  </a:lnTo>
                  <a:lnTo>
                    <a:pt x="18" y="144"/>
                  </a:lnTo>
                  <a:lnTo>
                    <a:pt x="0" y="156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6227112" y="2772182"/>
              <a:ext cx="708023" cy="714008"/>
            </a:xfrm>
            <a:custGeom>
              <a:avLst/>
              <a:gdLst>
                <a:gd name="T0" fmla="*/ 2147483647 w 463"/>
                <a:gd name="T1" fmla="*/ 2147483647 h 480"/>
                <a:gd name="T2" fmla="*/ 2147483647 w 463"/>
                <a:gd name="T3" fmla="*/ 2147483647 h 480"/>
                <a:gd name="T4" fmla="*/ 2147483647 w 463"/>
                <a:gd name="T5" fmla="*/ 2147483647 h 480"/>
                <a:gd name="T6" fmla="*/ 2147483647 w 463"/>
                <a:gd name="T7" fmla="*/ 2147483647 h 480"/>
                <a:gd name="T8" fmla="*/ 2147483647 w 463"/>
                <a:gd name="T9" fmla="*/ 2147483647 h 480"/>
                <a:gd name="T10" fmla="*/ 2147483647 w 463"/>
                <a:gd name="T11" fmla="*/ 2147483647 h 480"/>
                <a:gd name="T12" fmla="*/ 2147483647 w 463"/>
                <a:gd name="T13" fmla="*/ 2147483647 h 480"/>
                <a:gd name="T14" fmla="*/ 2147483647 w 463"/>
                <a:gd name="T15" fmla="*/ 2147483647 h 480"/>
                <a:gd name="T16" fmla="*/ 2147483647 w 463"/>
                <a:gd name="T17" fmla="*/ 2147483647 h 480"/>
                <a:gd name="T18" fmla="*/ 2147483647 w 463"/>
                <a:gd name="T19" fmla="*/ 2147483647 h 480"/>
                <a:gd name="T20" fmla="*/ 2147483647 w 463"/>
                <a:gd name="T21" fmla="*/ 2147483647 h 480"/>
                <a:gd name="T22" fmla="*/ 2147483647 w 463"/>
                <a:gd name="T23" fmla="*/ 2147483647 h 480"/>
                <a:gd name="T24" fmla="*/ 2147483647 w 463"/>
                <a:gd name="T25" fmla="*/ 2147483647 h 480"/>
                <a:gd name="T26" fmla="*/ 2147483647 w 463"/>
                <a:gd name="T27" fmla="*/ 2147483647 h 480"/>
                <a:gd name="T28" fmla="*/ 2147483647 w 463"/>
                <a:gd name="T29" fmla="*/ 2147483647 h 480"/>
                <a:gd name="T30" fmla="*/ 2147483647 w 463"/>
                <a:gd name="T31" fmla="*/ 2147483647 h 480"/>
                <a:gd name="T32" fmla="*/ 2147483647 w 463"/>
                <a:gd name="T33" fmla="*/ 2147483647 h 480"/>
                <a:gd name="T34" fmla="*/ 2147483647 w 463"/>
                <a:gd name="T35" fmla="*/ 2147483647 h 480"/>
                <a:gd name="T36" fmla="*/ 2147483647 w 463"/>
                <a:gd name="T37" fmla="*/ 2147483647 h 480"/>
                <a:gd name="T38" fmla="*/ 2147483647 w 463"/>
                <a:gd name="T39" fmla="*/ 2147483647 h 480"/>
                <a:gd name="T40" fmla="*/ 2147483647 w 463"/>
                <a:gd name="T41" fmla="*/ 2147483647 h 480"/>
                <a:gd name="T42" fmla="*/ 2147483647 w 463"/>
                <a:gd name="T43" fmla="*/ 2147483647 h 480"/>
                <a:gd name="T44" fmla="*/ 2147483647 w 463"/>
                <a:gd name="T45" fmla="*/ 2147483647 h 480"/>
                <a:gd name="T46" fmla="*/ 2147483647 w 463"/>
                <a:gd name="T47" fmla="*/ 2147483647 h 480"/>
                <a:gd name="T48" fmla="*/ 2147483647 w 463"/>
                <a:gd name="T49" fmla="*/ 2147483647 h 480"/>
                <a:gd name="T50" fmla="*/ 2147483647 w 463"/>
                <a:gd name="T51" fmla="*/ 2147483647 h 480"/>
                <a:gd name="T52" fmla="*/ 2147483647 w 463"/>
                <a:gd name="T53" fmla="*/ 2147483647 h 480"/>
                <a:gd name="T54" fmla="*/ 2147483647 w 463"/>
                <a:gd name="T55" fmla="*/ 2147483647 h 480"/>
                <a:gd name="T56" fmla="*/ 2147483647 w 463"/>
                <a:gd name="T57" fmla="*/ 2147483647 h 480"/>
                <a:gd name="T58" fmla="*/ 2147483647 w 463"/>
                <a:gd name="T59" fmla="*/ 2147483647 h 480"/>
                <a:gd name="T60" fmla="*/ 2147483647 w 463"/>
                <a:gd name="T61" fmla="*/ 2147483647 h 480"/>
                <a:gd name="T62" fmla="*/ 2147483647 w 463"/>
                <a:gd name="T63" fmla="*/ 2147483647 h 480"/>
                <a:gd name="T64" fmla="*/ 2147483647 w 463"/>
                <a:gd name="T65" fmla="*/ 2147483647 h 480"/>
                <a:gd name="T66" fmla="*/ 2147483647 w 463"/>
                <a:gd name="T67" fmla="*/ 2147483647 h 480"/>
                <a:gd name="T68" fmla="*/ 2147483647 w 463"/>
                <a:gd name="T69" fmla="*/ 2147483647 h 480"/>
                <a:gd name="T70" fmla="*/ 2147483647 w 463"/>
                <a:gd name="T71" fmla="*/ 2147483647 h 480"/>
                <a:gd name="T72" fmla="*/ 2147483647 w 463"/>
                <a:gd name="T73" fmla="*/ 2147483647 h 480"/>
                <a:gd name="T74" fmla="*/ 2147483647 w 463"/>
                <a:gd name="T75" fmla="*/ 2147483647 h 480"/>
                <a:gd name="T76" fmla="*/ 2147483647 w 463"/>
                <a:gd name="T77" fmla="*/ 2147483647 h 480"/>
                <a:gd name="T78" fmla="*/ 2147483647 w 463"/>
                <a:gd name="T79" fmla="*/ 2147483647 h 480"/>
                <a:gd name="T80" fmla="*/ 2147483647 w 463"/>
                <a:gd name="T81" fmla="*/ 2147483647 h 480"/>
                <a:gd name="T82" fmla="*/ 2147483647 w 463"/>
                <a:gd name="T83" fmla="*/ 2147483647 h 480"/>
                <a:gd name="T84" fmla="*/ 2147483647 w 463"/>
                <a:gd name="T85" fmla="*/ 2147483647 h 480"/>
                <a:gd name="T86" fmla="*/ 2147483647 w 463"/>
                <a:gd name="T87" fmla="*/ 2147483647 h 480"/>
                <a:gd name="T88" fmla="*/ 2147483647 w 463"/>
                <a:gd name="T89" fmla="*/ 2147483647 h 480"/>
                <a:gd name="T90" fmla="*/ 2147483647 w 463"/>
                <a:gd name="T91" fmla="*/ 2147483647 h 480"/>
                <a:gd name="T92" fmla="*/ 2147483647 w 463"/>
                <a:gd name="T93" fmla="*/ 2147483647 h 480"/>
                <a:gd name="T94" fmla="*/ 2147483647 w 463"/>
                <a:gd name="T95" fmla="*/ 2147483647 h 480"/>
                <a:gd name="T96" fmla="*/ 2147483647 w 463"/>
                <a:gd name="T97" fmla="*/ 2147483647 h 480"/>
                <a:gd name="T98" fmla="*/ 2147483647 w 463"/>
                <a:gd name="T99" fmla="*/ 2147483647 h 480"/>
                <a:gd name="T100" fmla="*/ 2147483647 w 463"/>
                <a:gd name="T101" fmla="*/ 2147483647 h 480"/>
                <a:gd name="T102" fmla="*/ 2147483647 w 463"/>
                <a:gd name="T103" fmla="*/ 2147483647 h 480"/>
                <a:gd name="T104" fmla="*/ 2147483647 w 463"/>
                <a:gd name="T105" fmla="*/ 2147483647 h 480"/>
                <a:gd name="T106" fmla="*/ 2147483647 w 463"/>
                <a:gd name="T107" fmla="*/ 2147483647 h 480"/>
                <a:gd name="T108" fmla="*/ 2147483647 w 463"/>
                <a:gd name="T109" fmla="*/ 2147483647 h 480"/>
                <a:gd name="T110" fmla="*/ 2147483647 w 463"/>
                <a:gd name="T111" fmla="*/ 2147483647 h 480"/>
                <a:gd name="T112" fmla="*/ 2147483647 w 463"/>
                <a:gd name="T113" fmla="*/ 2147483647 h 480"/>
                <a:gd name="T114" fmla="*/ 2147483647 w 463"/>
                <a:gd name="T115" fmla="*/ 2147483647 h 480"/>
                <a:gd name="T116" fmla="*/ 2147483647 w 463"/>
                <a:gd name="T117" fmla="*/ 2147483647 h 480"/>
                <a:gd name="T118" fmla="*/ 2147483647 w 463"/>
                <a:gd name="T119" fmla="*/ 2147483647 h 480"/>
                <a:gd name="T120" fmla="*/ 2147483647 w 463"/>
                <a:gd name="T121" fmla="*/ 2147483647 h 480"/>
                <a:gd name="T122" fmla="*/ 2147483647 w 463"/>
                <a:gd name="T123" fmla="*/ 2147483647 h 480"/>
                <a:gd name="T124" fmla="*/ 2147483647 w 463"/>
                <a:gd name="T125" fmla="*/ 0 h 4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3"/>
                <a:gd name="T190" fmla="*/ 0 h 480"/>
                <a:gd name="T191" fmla="*/ 463 w 463"/>
                <a:gd name="T192" fmla="*/ 480 h 4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3" h="480">
                  <a:moveTo>
                    <a:pt x="168" y="0"/>
                  </a:moveTo>
                  <a:lnTo>
                    <a:pt x="191" y="127"/>
                  </a:lnTo>
                  <a:lnTo>
                    <a:pt x="289" y="104"/>
                  </a:lnTo>
                  <a:lnTo>
                    <a:pt x="289" y="185"/>
                  </a:lnTo>
                  <a:lnTo>
                    <a:pt x="301" y="179"/>
                  </a:lnTo>
                  <a:lnTo>
                    <a:pt x="307" y="173"/>
                  </a:lnTo>
                  <a:lnTo>
                    <a:pt x="318" y="150"/>
                  </a:lnTo>
                  <a:lnTo>
                    <a:pt x="318" y="139"/>
                  </a:lnTo>
                  <a:lnTo>
                    <a:pt x="330" y="139"/>
                  </a:lnTo>
                  <a:lnTo>
                    <a:pt x="330" y="121"/>
                  </a:lnTo>
                  <a:lnTo>
                    <a:pt x="336" y="121"/>
                  </a:lnTo>
                  <a:lnTo>
                    <a:pt x="341" y="127"/>
                  </a:lnTo>
                  <a:lnTo>
                    <a:pt x="347" y="127"/>
                  </a:lnTo>
                  <a:lnTo>
                    <a:pt x="347" y="121"/>
                  </a:lnTo>
                  <a:lnTo>
                    <a:pt x="359" y="110"/>
                  </a:lnTo>
                  <a:lnTo>
                    <a:pt x="359" y="104"/>
                  </a:lnTo>
                  <a:lnTo>
                    <a:pt x="365" y="104"/>
                  </a:lnTo>
                  <a:lnTo>
                    <a:pt x="370" y="98"/>
                  </a:lnTo>
                  <a:lnTo>
                    <a:pt x="370" y="92"/>
                  </a:lnTo>
                  <a:lnTo>
                    <a:pt x="388" y="92"/>
                  </a:lnTo>
                  <a:lnTo>
                    <a:pt x="393" y="98"/>
                  </a:lnTo>
                  <a:lnTo>
                    <a:pt x="393" y="92"/>
                  </a:lnTo>
                  <a:lnTo>
                    <a:pt x="405" y="98"/>
                  </a:lnTo>
                  <a:lnTo>
                    <a:pt x="417" y="110"/>
                  </a:lnTo>
                  <a:lnTo>
                    <a:pt x="422" y="110"/>
                  </a:lnTo>
                  <a:lnTo>
                    <a:pt x="428" y="116"/>
                  </a:lnTo>
                  <a:lnTo>
                    <a:pt x="428" y="121"/>
                  </a:lnTo>
                  <a:lnTo>
                    <a:pt x="446" y="121"/>
                  </a:lnTo>
                  <a:lnTo>
                    <a:pt x="451" y="127"/>
                  </a:lnTo>
                  <a:lnTo>
                    <a:pt x="463" y="127"/>
                  </a:lnTo>
                  <a:lnTo>
                    <a:pt x="463" y="133"/>
                  </a:lnTo>
                  <a:lnTo>
                    <a:pt x="451" y="150"/>
                  </a:lnTo>
                  <a:lnTo>
                    <a:pt x="446" y="150"/>
                  </a:lnTo>
                  <a:lnTo>
                    <a:pt x="434" y="162"/>
                  </a:lnTo>
                  <a:lnTo>
                    <a:pt x="422" y="185"/>
                  </a:lnTo>
                  <a:lnTo>
                    <a:pt x="417" y="191"/>
                  </a:lnTo>
                  <a:lnTo>
                    <a:pt x="405" y="197"/>
                  </a:lnTo>
                  <a:lnTo>
                    <a:pt x="405" y="202"/>
                  </a:lnTo>
                  <a:lnTo>
                    <a:pt x="393" y="225"/>
                  </a:lnTo>
                  <a:lnTo>
                    <a:pt x="382" y="225"/>
                  </a:lnTo>
                  <a:lnTo>
                    <a:pt x="376" y="220"/>
                  </a:lnTo>
                  <a:lnTo>
                    <a:pt x="370" y="231"/>
                  </a:lnTo>
                  <a:lnTo>
                    <a:pt x="359" y="266"/>
                  </a:lnTo>
                  <a:lnTo>
                    <a:pt x="347" y="289"/>
                  </a:lnTo>
                  <a:lnTo>
                    <a:pt x="336" y="289"/>
                  </a:lnTo>
                  <a:lnTo>
                    <a:pt x="330" y="283"/>
                  </a:lnTo>
                  <a:lnTo>
                    <a:pt x="324" y="266"/>
                  </a:lnTo>
                  <a:lnTo>
                    <a:pt x="318" y="260"/>
                  </a:lnTo>
                  <a:lnTo>
                    <a:pt x="318" y="254"/>
                  </a:lnTo>
                  <a:lnTo>
                    <a:pt x="307" y="254"/>
                  </a:lnTo>
                  <a:lnTo>
                    <a:pt x="307" y="266"/>
                  </a:lnTo>
                  <a:lnTo>
                    <a:pt x="301" y="278"/>
                  </a:lnTo>
                  <a:lnTo>
                    <a:pt x="301" y="307"/>
                  </a:lnTo>
                  <a:lnTo>
                    <a:pt x="295" y="324"/>
                  </a:lnTo>
                  <a:lnTo>
                    <a:pt x="289" y="335"/>
                  </a:lnTo>
                  <a:lnTo>
                    <a:pt x="278" y="353"/>
                  </a:lnTo>
                  <a:lnTo>
                    <a:pt x="272" y="364"/>
                  </a:lnTo>
                  <a:lnTo>
                    <a:pt x="272" y="370"/>
                  </a:lnTo>
                  <a:lnTo>
                    <a:pt x="266" y="382"/>
                  </a:lnTo>
                  <a:lnTo>
                    <a:pt x="266" y="388"/>
                  </a:lnTo>
                  <a:lnTo>
                    <a:pt x="272" y="388"/>
                  </a:lnTo>
                  <a:lnTo>
                    <a:pt x="278" y="399"/>
                  </a:lnTo>
                  <a:lnTo>
                    <a:pt x="255" y="422"/>
                  </a:lnTo>
                  <a:lnTo>
                    <a:pt x="231" y="434"/>
                  </a:lnTo>
                  <a:lnTo>
                    <a:pt x="202" y="434"/>
                  </a:lnTo>
                  <a:lnTo>
                    <a:pt x="197" y="445"/>
                  </a:lnTo>
                  <a:lnTo>
                    <a:pt x="197" y="451"/>
                  </a:lnTo>
                  <a:lnTo>
                    <a:pt x="162" y="469"/>
                  </a:lnTo>
                  <a:lnTo>
                    <a:pt x="145" y="463"/>
                  </a:lnTo>
                  <a:lnTo>
                    <a:pt x="133" y="463"/>
                  </a:lnTo>
                  <a:lnTo>
                    <a:pt x="127" y="469"/>
                  </a:lnTo>
                  <a:lnTo>
                    <a:pt x="121" y="469"/>
                  </a:lnTo>
                  <a:lnTo>
                    <a:pt x="110" y="480"/>
                  </a:lnTo>
                  <a:lnTo>
                    <a:pt x="98" y="480"/>
                  </a:lnTo>
                  <a:lnTo>
                    <a:pt x="92" y="474"/>
                  </a:lnTo>
                  <a:lnTo>
                    <a:pt x="87" y="463"/>
                  </a:lnTo>
                  <a:lnTo>
                    <a:pt x="87" y="457"/>
                  </a:lnTo>
                  <a:lnTo>
                    <a:pt x="81" y="457"/>
                  </a:lnTo>
                  <a:lnTo>
                    <a:pt x="69" y="422"/>
                  </a:lnTo>
                  <a:lnTo>
                    <a:pt x="52" y="388"/>
                  </a:lnTo>
                  <a:lnTo>
                    <a:pt x="52" y="382"/>
                  </a:lnTo>
                  <a:lnTo>
                    <a:pt x="46" y="376"/>
                  </a:lnTo>
                  <a:lnTo>
                    <a:pt x="46" y="364"/>
                  </a:lnTo>
                  <a:lnTo>
                    <a:pt x="35" y="359"/>
                  </a:lnTo>
                  <a:lnTo>
                    <a:pt x="11" y="335"/>
                  </a:lnTo>
                  <a:lnTo>
                    <a:pt x="11" y="330"/>
                  </a:lnTo>
                  <a:lnTo>
                    <a:pt x="0" y="324"/>
                  </a:lnTo>
                  <a:lnTo>
                    <a:pt x="11" y="324"/>
                  </a:lnTo>
                  <a:lnTo>
                    <a:pt x="23" y="312"/>
                  </a:lnTo>
                  <a:lnTo>
                    <a:pt x="29" y="301"/>
                  </a:lnTo>
                  <a:lnTo>
                    <a:pt x="35" y="295"/>
                  </a:lnTo>
                  <a:lnTo>
                    <a:pt x="29" y="289"/>
                  </a:lnTo>
                  <a:lnTo>
                    <a:pt x="29" y="283"/>
                  </a:lnTo>
                  <a:lnTo>
                    <a:pt x="40" y="272"/>
                  </a:lnTo>
                  <a:lnTo>
                    <a:pt x="46" y="278"/>
                  </a:lnTo>
                  <a:lnTo>
                    <a:pt x="46" y="283"/>
                  </a:lnTo>
                  <a:lnTo>
                    <a:pt x="52" y="289"/>
                  </a:lnTo>
                  <a:lnTo>
                    <a:pt x="52" y="283"/>
                  </a:lnTo>
                  <a:lnTo>
                    <a:pt x="63" y="283"/>
                  </a:lnTo>
                  <a:lnTo>
                    <a:pt x="58" y="278"/>
                  </a:lnTo>
                  <a:lnTo>
                    <a:pt x="52" y="266"/>
                  </a:lnTo>
                  <a:lnTo>
                    <a:pt x="52" y="260"/>
                  </a:lnTo>
                  <a:lnTo>
                    <a:pt x="58" y="254"/>
                  </a:lnTo>
                  <a:lnTo>
                    <a:pt x="69" y="254"/>
                  </a:lnTo>
                  <a:lnTo>
                    <a:pt x="69" y="225"/>
                  </a:lnTo>
                  <a:lnTo>
                    <a:pt x="81" y="208"/>
                  </a:lnTo>
                  <a:lnTo>
                    <a:pt x="92" y="202"/>
                  </a:lnTo>
                  <a:lnTo>
                    <a:pt x="98" y="197"/>
                  </a:lnTo>
                  <a:lnTo>
                    <a:pt x="110" y="197"/>
                  </a:lnTo>
                  <a:lnTo>
                    <a:pt x="116" y="191"/>
                  </a:lnTo>
                  <a:lnTo>
                    <a:pt x="121" y="179"/>
                  </a:lnTo>
                  <a:lnTo>
                    <a:pt x="116" y="168"/>
                  </a:lnTo>
                  <a:lnTo>
                    <a:pt x="116" y="162"/>
                  </a:lnTo>
                  <a:lnTo>
                    <a:pt x="121" y="156"/>
                  </a:lnTo>
                  <a:lnTo>
                    <a:pt x="127" y="156"/>
                  </a:lnTo>
                  <a:lnTo>
                    <a:pt x="145" y="98"/>
                  </a:lnTo>
                  <a:lnTo>
                    <a:pt x="156" y="69"/>
                  </a:lnTo>
                  <a:lnTo>
                    <a:pt x="156" y="46"/>
                  </a:lnTo>
                  <a:lnTo>
                    <a:pt x="162" y="46"/>
                  </a:lnTo>
                  <a:lnTo>
                    <a:pt x="162" y="40"/>
                  </a:lnTo>
                  <a:lnTo>
                    <a:pt x="156" y="34"/>
                  </a:lnTo>
                  <a:lnTo>
                    <a:pt x="156" y="29"/>
                  </a:lnTo>
                  <a:lnTo>
                    <a:pt x="150" y="29"/>
                  </a:lnTo>
                  <a:lnTo>
                    <a:pt x="150" y="11"/>
                  </a:lnTo>
                  <a:lnTo>
                    <a:pt x="162" y="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147317" y="2237890"/>
              <a:ext cx="1220558" cy="2031927"/>
            </a:xfrm>
            <a:custGeom>
              <a:avLst/>
              <a:gdLst>
                <a:gd name="T0" fmla="*/ 2147483647 w 799"/>
                <a:gd name="T1" fmla="*/ 2147483647 h 1366"/>
                <a:gd name="T2" fmla="*/ 2147483647 w 799"/>
                <a:gd name="T3" fmla="*/ 2147483647 h 1366"/>
                <a:gd name="T4" fmla="*/ 2147483647 w 799"/>
                <a:gd name="T5" fmla="*/ 2147483647 h 1366"/>
                <a:gd name="T6" fmla="*/ 2147483647 w 799"/>
                <a:gd name="T7" fmla="*/ 2147483647 h 1366"/>
                <a:gd name="T8" fmla="*/ 2147483647 w 799"/>
                <a:gd name="T9" fmla="*/ 2147483647 h 1366"/>
                <a:gd name="T10" fmla="*/ 2147483647 w 799"/>
                <a:gd name="T11" fmla="*/ 2147483647 h 1366"/>
                <a:gd name="T12" fmla="*/ 2147483647 w 799"/>
                <a:gd name="T13" fmla="*/ 2147483647 h 1366"/>
                <a:gd name="T14" fmla="*/ 2147483647 w 799"/>
                <a:gd name="T15" fmla="*/ 2147483647 h 1366"/>
                <a:gd name="T16" fmla="*/ 2147483647 w 799"/>
                <a:gd name="T17" fmla="*/ 2147483647 h 1366"/>
                <a:gd name="T18" fmla="*/ 2147483647 w 799"/>
                <a:gd name="T19" fmla="*/ 2147483647 h 1366"/>
                <a:gd name="T20" fmla="*/ 2147483647 w 799"/>
                <a:gd name="T21" fmla="*/ 2147483647 h 1366"/>
                <a:gd name="T22" fmla="*/ 2147483647 w 799"/>
                <a:gd name="T23" fmla="*/ 2147483647 h 1366"/>
                <a:gd name="T24" fmla="*/ 2147483647 w 799"/>
                <a:gd name="T25" fmla="*/ 2147483647 h 1366"/>
                <a:gd name="T26" fmla="*/ 2147483647 w 799"/>
                <a:gd name="T27" fmla="*/ 2147483647 h 1366"/>
                <a:gd name="T28" fmla="*/ 2147483647 w 799"/>
                <a:gd name="T29" fmla="*/ 2147483647 h 1366"/>
                <a:gd name="T30" fmla="*/ 2147483647 w 799"/>
                <a:gd name="T31" fmla="*/ 2147483647 h 1366"/>
                <a:gd name="T32" fmla="*/ 2147483647 w 799"/>
                <a:gd name="T33" fmla="*/ 2147483647 h 1366"/>
                <a:gd name="T34" fmla="*/ 2147483647 w 799"/>
                <a:gd name="T35" fmla="*/ 2147483647 h 1366"/>
                <a:gd name="T36" fmla="*/ 2147483647 w 799"/>
                <a:gd name="T37" fmla="*/ 2147483647 h 1366"/>
                <a:gd name="T38" fmla="*/ 2147483647 w 799"/>
                <a:gd name="T39" fmla="*/ 2147483647 h 1366"/>
                <a:gd name="T40" fmla="*/ 2147483647 w 799"/>
                <a:gd name="T41" fmla="*/ 2147483647 h 1366"/>
                <a:gd name="T42" fmla="*/ 2147483647 w 799"/>
                <a:gd name="T43" fmla="*/ 2147483647 h 1366"/>
                <a:gd name="T44" fmla="*/ 2147483647 w 799"/>
                <a:gd name="T45" fmla="*/ 2147483647 h 1366"/>
                <a:gd name="T46" fmla="*/ 2147483647 w 799"/>
                <a:gd name="T47" fmla="*/ 2147483647 h 1366"/>
                <a:gd name="T48" fmla="*/ 2147483647 w 799"/>
                <a:gd name="T49" fmla="*/ 2147483647 h 1366"/>
                <a:gd name="T50" fmla="*/ 2147483647 w 799"/>
                <a:gd name="T51" fmla="*/ 2147483647 h 1366"/>
                <a:gd name="T52" fmla="*/ 2147483647 w 799"/>
                <a:gd name="T53" fmla="*/ 2147483647 h 1366"/>
                <a:gd name="T54" fmla="*/ 2147483647 w 799"/>
                <a:gd name="T55" fmla="*/ 2147483647 h 1366"/>
                <a:gd name="T56" fmla="*/ 2147483647 w 799"/>
                <a:gd name="T57" fmla="*/ 2147483647 h 1366"/>
                <a:gd name="T58" fmla="*/ 2147483647 w 799"/>
                <a:gd name="T59" fmla="*/ 2147483647 h 1366"/>
                <a:gd name="T60" fmla="*/ 2147483647 w 799"/>
                <a:gd name="T61" fmla="*/ 2147483647 h 1366"/>
                <a:gd name="T62" fmla="*/ 2147483647 w 799"/>
                <a:gd name="T63" fmla="*/ 2147483647 h 1366"/>
                <a:gd name="T64" fmla="*/ 2147483647 w 799"/>
                <a:gd name="T65" fmla="*/ 2147483647 h 1366"/>
                <a:gd name="T66" fmla="*/ 2147483647 w 799"/>
                <a:gd name="T67" fmla="*/ 2147483647 h 1366"/>
                <a:gd name="T68" fmla="*/ 2147483647 w 799"/>
                <a:gd name="T69" fmla="*/ 2147483647 h 1366"/>
                <a:gd name="T70" fmla="*/ 2147483647 w 799"/>
                <a:gd name="T71" fmla="*/ 2147483647 h 1366"/>
                <a:gd name="T72" fmla="*/ 2147483647 w 799"/>
                <a:gd name="T73" fmla="*/ 2147483647 h 1366"/>
                <a:gd name="T74" fmla="*/ 2147483647 w 799"/>
                <a:gd name="T75" fmla="*/ 2147483647 h 1366"/>
                <a:gd name="T76" fmla="*/ 2147483647 w 799"/>
                <a:gd name="T77" fmla="*/ 2147483647 h 1366"/>
                <a:gd name="T78" fmla="*/ 2147483647 w 799"/>
                <a:gd name="T79" fmla="*/ 2147483647 h 1366"/>
                <a:gd name="T80" fmla="*/ 2147483647 w 799"/>
                <a:gd name="T81" fmla="*/ 2147483647 h 1366"/>
                <a:gd name="T82" fmla="*/ 2147483647 w 799"/>
                <a:gd name="T83" fmla="*/ 2147483647 h 1366"/>
                <a:gd name="T84" fmla="*/ 2147483647 w 799"/>
                <a:gd name="T85" fmla="*/ 2147483647 h 1366"/>
                <a:gd name="T86" fmla="*/ 2147483647 w 799"/>
                <a:gd name="T87" fmla="*/ 2147483647 h 1366"/>
                <a:gd name="T88" fmla="*/ 2147483647 w 799"/>
                <a:gd name="T89" fmla="*/ 2147483647 h 1366"/>
                <a:gd name="T90" fmla="*/ 2147483647 w 799"/>
                <a:gd name="T91" fmla="*/ 2147483647 h 1366"/>
                <a:gd name="T92" fmla="*/ 2147483647 w 799"/>
                <a:gd name="T93" fmla="*/ 2147483647 h 1366"/>
                <a:gd name="T94" fmla="*/ 2147483647 w 799"/>
                <a:gd name="T95" fmla="*/ 2147483647 h 1366"/>
                <a:gd name="T96" fmla="*/ 2147483647 w 799"/>
                <a:gd name="T97" fmla="*/ 2147483647 h 1366"/>
                <a:gd name="T98" fmla="*/ 2147483647 w 799"/>
                <a:gd name="T99" fmla="*/ 2147483647 h 1366"/>
                <a:gd name="T100" fmla="*/ 2147483647 w 799"/>
                <a:gd name="T101" fmla="*/ 2147483647 h 1366"/>
                <a:gd name="T102" fmla="*/ 2147483647 w 799"/>
                <a:gd name="T103" fmla="*/ 2147483647 h 1366"/>
                <a:gd name="T104" fmla="*/ 2147483647 w 799"/>
                <a:gd name="T105" fmla="*/ 2147483647 h 1366"/>
                <a:gd name="T106" fmla="*/ 2147483647 w 799"/>
                <a:gd name="T107" fmla="*/ 2147483647 h 1366"/>
                <a:gd name="T108" fmla="*/ 2147483647 w 799"/>
                <a:gd name="T109" fmla="*/ 2147483647 h 1366"/>
                <a:gd name="T110" fmla="*/ 2147483647 w 799"/>
                <a:gd name="T111" fmla="*/ 2147483647 h 1366"/>
                <a:gd name="T112" fmla="*/ 0 w 799"/>
                <a:gd name="T113" fmla="*/ 2147483647 h 1366"/>
                <a:gd name="T114" fmla="*/ 2147483647 w 799"/>
                <a:gd name="T115" fmla="*/ 2147483647 h 1366"/>
                <a:gd name="T116" fmla="*/ 2147483647 w 799"/>
                <a:gd name="T117" fmla="*/ 2147483647 h 1366"/>
                <a:gd name="T118" fmla="*/ 2147483647 w 799"/>
                <a:gd name="T119" fmla="*/ 2147483647 h 1366"/>
                <a:gd name="T120" fmla="*/ 2147483647 w 799"/>
                <a:gd name="T121" fmla="*/ 2147483647 h 1366"/>
                <a:gd name="T122" fmla="*/ 2147483647 w 799"/>
                <a:gd name="T123" fmla="*/ 2147483647 h 1366"/>
                <a:gd name="T124" fmla="*/ 2147483647 w 799"/>
                <a:gd name="T125" fmla="*/ 0 h 13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9"/>
                <a:gd name="T190" fmla="*/ 0 h 1366"/>
                <a:gd name="T191" fmla="*/ 799 w 799"/>
                <a:gd name="T192" fmla="*/ 1366 h 136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9" h="1366">
                  <a:moveTo>
                    <a:pt x="75" y="0"/>
                  </a:moveTo>
                  <a:lnTo>
                    <a:pt x="446" y="93"/>
                  </a:lnTo>
                  <a:lnTo>
                    <a:pt x="365" y="463"/>
                  </a:lnTo>
                  <a:lnTo>
                    <a:pt x="764" y="1082"/>
                  </a:lnTo>
                  <a:lnTo>
                    <a:pt x="764" y="1129"/>
                  </a:lnTo>
                  <a:lnTo>
                    <a:pt x="770" y="1134"/>
                  </a:lnTo>
                  <a:lnTo>
                    <a:pt x="776" y="1146"/>
                  </a:lnTo>
                  <a:lnTo>
                    <a:pt x="781" y="1152"/>
                  </a:lnTo>
                  <a:lnTo>
                    <a:pt x="781" y="1158"/>
                  </a:lnTo>
                  <a:lnTo>
                    <a:pt x="793" y="1169"/>
                  </a:lnTo>
                  <a:lnTo>
                    <a:pt x="793" y="1175"/>
                  </a:lnTo>
                  <a:lnTo>
                    <a:pt x="799" y="1181"/>
                  </a:lnTo>
                  <a:lnTo>
                    <a:pt x="793" y="1186"/>
                  </a:lnTo>
                  <a:lnTo>
                    <a:pt x="758" y="1198"/>
                  </a:lnTo>
                  <a:lnTo>
                    <a:pt x="747" y="1215"/>
                  </a:lnTo>
                  <a:lnTo>
                    <a:pt x="741" y="1227"/>
                  </a:lnTo>
                  <a:lnTo>
                    <a:pt x="735" y="1256"/>
                  </a:lnTo>
                  <a:lnTo>
                    <a:pt x="729" y="1291"/>
                  </a:lnTo>
                  <a:lnTo>
                    <a:pt x="723" y="1308"/>
                  </a:lnTo>
                  <a:lnTo>
                    <a:pt x="712" y="1314"/>
                  </a:lnTo>
                  <a:lnTo>
                    <a:pt x="712" y="1325"/>
                  </a:lnTo>
                  <a:lnTo>
                    <a:pt x="723" y="1331"/>
                  </a:lnTo>
                  <a:lnTo>
                    <a:pt x="723" y="1337"/>
                  </a:lnTo>
                  <a:lnTo>
                    <a:pt x="729" y="1343"/>
                  </a:lnTo>
                  <a:lnTo>
                    <a:pt x="718" y="1349"/>
                  </a:lnTo>
                  <a:lnTo>
                    <a:pt x="700" y="1360"/>
                  </a:lnTo>
                  <a:lnTo>
                    <a:pt x="694" y="1366"/>
                  </a:lnTo>
                  <a:lnTo>
                    <a:pt x="694" y="1349"/>
                  </a:lnTo>
                  <a:lnTo>
                    <a:pt x="428" y="1320"/>
                  </a:lnTo>
                  <a:lnTo>
                    <a:pt x="428" y="1302"/>
                  </a:lnTo>
                  <a:lnTo>
                    <a:pt x="434" y="1291"/>
                  </a:lnTo>
                  <a:lnTo>
                    <a:pt x="428" y="1239"/>
                  </a:lnTo>
                  <a:lnTo>
                    <a:pt x="417" y="1210"/>
                  </a:lnTo>
                  <a:lnTo>
                    <a:pt x="399" y="1198"/>
                  </a:lnTo>
                  <a:lnTo>
                    <a:pt x="399" y="1186"/>
                  </a:lnTo>
                  <a:lnTo>
                    <a:pt x="393" y="1163"/>
                  </a:lnTo>
                  <a:lnTo>
                    <a:pt x="382" y="1158"/>
                  </a:lnTo>
                  <a:lnTo>
                    <a:pt x="365" y="1134"/>
                  </a:lnTo>
                  <a:lnTo>
                    <a:pt x="353" y="1134"/>
                  </a:lnTo>
                  <a:lnTo>
                    <a:pt x="353" y="1123"/>
                  </a:lnTo>
                  <a:lnTo>
                    <a:pt x="336" y="1105"/>
                  </a:lnTo>
                  <a:lnTo>
                    <a:pt x="295" y="1076"/>
                  </a:lnTo>
                  <a:lnTo>
                    <a:pt x="289" y="1065"/>
                  </a:lnTo>
                  <a:lnTo>
                    <a:pt x="272" y="1059"/>
                  </a:lnTo>
                  <a:lnTo>
                    <a:pt x="220" y="1013"/>
                  </a:lnTo>
                  <a:lnTo>
                    <a:pt x="214" y="1007"/>
                  </a:lnTo>
                  <a:lnTo>
                    <a:pt x="197" y="995"/>
                  </a:lnTo>
                  <a:lnTo>
                    <a:pt x="179" y="995"/>
                  </a:lnTo>
                  <a:lnTo>
                    <a:pt x="168" y="990"/>
                  </a:lnTo>
                  <a:lnTo>
                    <a:pt x="156" y="966"/>
                  </a:lnTo>
                  <a:lnTo>
                    <a:pt x="162" y="955"/>
                  </a:lnTo>
                  <a:lnTo>
                    <a:pt x="179" y="932"/>
                  </a:lnTo>
                  <a:lnTo>
                    <a:pt x="173" y="914"/>
                  </a:lnTo>
                  <a:lnTo>
                    <a:pt x="168" y="891"/>
                  </a:lnTo>
                  <a:lnTo>
                    <a:pt x="162" y="874"/>
                  </a:lnTo>
                  <a:lnTo>
                    <a:pt x="127" y="833"/>
                  </a:lnTo>
                  <a:lnTo>
                    <a:pt x="121" y="822"/>
                  </a:lnTo>
                  <a:lnTo>
                    <a:pt x="121" y="793"/>
                  </a:lnTo>
                  <a:lnTo>
                    <a:pt x="98" y="770"/>
                  </a:lnTo>
                  <a:lnTo>
                    <a:pt x="98" y="764"/>
                  </a:lnTo>
                  <a:lnTo>
                    <a:pt x="92" y="747"/>
                  </a:lnTo>
                  <a:lnTo>
                    <a:pt x="92" y="735"/>
                  </a:lnTo>
                  <a:lnTo>
                    <a:pt x="81" y="712"/>
                  </a:lnTo>
                  <a:lnTo>
                    <a:pt x="81" y="706"/>
                  </a:lnTo>
                  <a:lnTo>
                    <a:pt x="87" y="694"/>
                  </a:lnTo>
                  <a:lnTo>
                    <a:pt x="92" y="694"/>
                  </a:lnTo>
                  <a:lnTo>
                    <a:pt x="116" y="689"/>
                  </a:lnTo>
                  <a:lnTo>
                    <a:pt x="127" y="677"/>
                  </a:lnTo>
                  <a:lnTo>
                    <a:pt x="110" y="660"/>
                  </a:lnTo>
                  <a:lnTo>
                    <a:pt x="87" y="625"/>
                  </a:lnTo>
                  <a:lnTo>
                    <a:pt x="87" y="579"/>
                  </a:lnTo>
                  <a:lnTo>
                    <a:pt x="81" y="561"/>
                  </a:lnTo>
                  <a:lnTo>
                    <a:pt x="81" y="556"/>
                  </a:lnTo>
                  <a:lnTo>
                    <a:pt x="87" y="544"/>
                  </a:lnTo>
                  <a:lnTo>
                    <a:pt x="92" y="556"/>
                  </a:lnTo>
                  <a:lnTo>
                    <a:pt x="110" y="561"/>
                  </a:lnTo>
                  <a:lnTo>
                    <a:pt x="110" y="567"/>
                  </a:lnTo>
                  <a:lnTo>
                    <a:pt x="116" y="573"/>
                  </a:lnTo>
                  <a:lnTo>
                    <a:pt x="127" y="573"/>
                  </a:lnTo>
                  <a:lnTo>
                    <a:pt x="127" y="544"/>
                  </a:lnTo>
                  <a:lnTo>
                    <a:pt x="116" y="521"/>
                  </a:lnTo>
                  <a:lnTo>
                    <a:pt x="116" y="509"/>
                  </a:lnTo>
                  <a:lnTo>
                    <a:pt x="139" y="521"/>
                  </a:lnTo>
                  <a:lnTo>
                    <a:pt x="139" y="509"/>
                  </a:lnTo>
                  <a:lnTo>
                    <a:pt x="133" y="498"/>
                  </a:lnTo>
                  <a:lnTo>
                    <a:pt x="121" y="486"/>
                  </a:lnTo>
                  <a:lnTo>
                    <a:pt x="98" y="475"/>
                  </a:lnTo>
                  <a:lnTo>
                    <a:pt x="92" y="475"/>
                  </a:lnTo>
                  <a:lnTo>
                    <a:pt x="92" y="515"/>
                  </a:lnTo>
                  <a:lnTo>
                    <a:pt x="81" y="521"/>
                  </a:lnTo>
                  <a:lnTo>
                    <a:pt x="75" y="521"/>
                  </a:lnTo>
                  <a:lnTo>
                    <a:pt x="69" y="515"/>
                  </a:lnTo>
                  <a:lnTo>
                    <a:pt x="58" y="509"/>
                  </a:lnTo>
                  <a:lnTo>
                    <a:pt x="58" y="498"/>
                  </a:lnTo>
                  <a:lnTo>
                    <a:pt x="52" y="486"/>
                  </a:lnTo>
                  <a:lnTo>
                    <a:pt x="46" y="486"/>
                  </a:lnTo>
                  <a:lnTo>
                    <a:pt x="40" y="475"/>
                  </a:lnTo>
                  <a:lnTo>
                    <a:pt x="40" y="451"/>
                  </a:lnTo>
                  <a:lnTo>
                    <a:pt x="46" y="451"/>
                  </a:lnTo>
                  <a:lnTo>
                    <a:pt x="58" y="440"/>
                  </a:lnTo>
                  <a:lnTo>
                    <a:pt x="46" y="417"/>
                  </a:lnTo>
                  <a:lnTo>
                    <a:pt x="35" y="405"/>
                  </a:lnTo>
                  <a:lnTo>
                    <a:pt x="35" y="388"/>
                  </a:lnTo>
                  <a:lnTo>
                    <a:pt x="29" y="365"/>
                  </a:lnTo>
                  <a:lnTo>
                    <a:pt x="23" y="353"/>
                  </a:lnTo>
                  <a:lnTo>
                    <a:pt x="17" y="336"/>
                  </a:lnTo>
                  <a:lnTo>
                    <a:pt x="17" y="307"/>
                  </a:lnTo>
                  <a:lnTo>
                    <a:pt x="29" y="260"/>
                  </a:lnTo>
                  <a:lnTo>
                    <a:pt x="29" y="255"/>
                  </a:lnTo>
                  <a:lnTo>
                    <a:pt x="23" y="237"/>
                  </a:lnTo>
                  <a:lnTo>
                    <a:pt x="17" y="214"/>
                  </a:lnTo>
                  <a:lnTo>
                    <a:pt x="11" y="208"/>
                  </a:lnTo>
                  <a:lnTo>
                    <a:pt x="11" y="197"/>
                  </a:lnTo>
                  <a:lnTo>
                    <a:pt x="0" y="185"/>
                  </a:lnTo>
                  <a:lnTo>
                    <a:pt x="0" y="162"/>
                  </a:lnTo>
                  <a:lnTo>
                    <a:pt x="11" y="133"/>
                  </a:lnTo>
                  <a:lnTo>
                    <a:pt x="17" y="116"/>
                  </a:lnTo>
                  <a:lnTo>
                    <a:pt x="23" y="104"/>
                  </a:lnTo>
                  <a:lnTo>
                    <a:pt x="29" y="116"/>
                  </a:lnTo>
                  <a:lnTo>
                    <a:pt x="29" y="127"/>
                  </a:lnTo>
                  <a:lnTo>
                    <a:pt x="46" y="127"/>
                  </a:lnTo>
                  <a:lnTo>
                    <a:pt x="46" y="121"/>
                  </a:lnTo>
                  <a:lnTo>
                    <a:pt x="58" y="81"/>
                  </a:lnTo>
                  <a:lnTo>
                    <a:pt x="63" y="46"/>
                  </a:lnTo>
                  <a:lnTo>
                    <a:pt x="75" y="1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19" name="Freeform 47"/>
            <p:cNvSpPr>
              <a:spLocks/>
            </p:cNvSpPr>
            <p:nvPr/>
          </p:nvSpPr>
          <p:spPr bwMode="auto">
            <a:xfrm>
              <a:off x="536647" y="996067"/>
              <a:ext cx="990575" cy="759342"/>
            </a:xfrm>
            <a:custGeom>
              <a:avLst/>
              <a:gdLst>
                <a:gd name="T0" fmla="*/ 2147483647 w 648"/>
                <a:gd name="T1" fmla="*/ 2147483647 h 510"/>
                <a:gd name="T2" fmla="*/ 2147483647 w 648"/>
                <a:gd name="T3" fmla="*/ 2147483647 h 510"/>
                <a:gd name="T4" fmla="*/ 2147483647 w 648"/>
                <a:gd name="T5" fmla="*/ 2147483647 h 510"/>
                <a:gd name="T6" fmla="*/ 2147483647 w 648"/>
                <a:gd name="T7" fmla="*/ 2147483647 h 510"/>
                <a:gd name="T8" fmla="*/ 0 w 648"/>
                <a:gd name="T9" fmla="*/ 2147483647 h 510"/>
                <a:gd name="T10" fmla="*/ 2147483647 w 648"/>
                <a:gd name="T11" fmla="*/ 2147483647 h 510"/>
                <a:gd name="T12" fmla="*/ 2147483647 w 648"/>
                <a:gd name="T13" fmla="*/ 2147483647 h 510"/>
                <a:gd name="T14" fmla="*/ 2147483647 w 648"/>
                <a:gd name="T15" fmla="*/ 2147483647 h 510"/>
                <a:gd name="T16" fmla="*/ 2147483647 w 648"/>
                <a:gd name="T17" fmla="*/ 2147483647 h 510"/>
                <a:gd name="T18" fmla="*/ 0 w 648"/>
                <a:gd name="T19" fmla="*/ 2147483647 h 510"/>
                <a:gd name="T20" fmla="*/ 2147483647 w 648"/>
                <a:gd name="T21" fmla="*/ 2147483647 h 510"/>
                <a:gd name="T22" fmla="*/ 2147483647 w 648"/>
                <a:gd name="T23" fmla="*/ 2147483647 h 510"/>
                <a:gd name="T24" fmla="*/ 2147483647 w 648"/>
                <a:gd name="T25" fmla="*/ 2147483647 h 510"/>
                <a:gd name="T26" fmla="*/ 2147483647 w 648"/>
                <a:gd name="T27" fmla="*/ 2147483647 h 510"/>
                <a:gd name="T28" fmla="*/ 2147483647 w 648"/>
                <a:gd name="T29" fmla="*/ 2147483647 h 510"/>
                <a:gd name="T30" fmla="*/ 2147483647 w 648"/>
                <a:gd name="T31" fmla="*/ 2147483647 h 510"/>
                <a:gd name="T32" fmla="*/ 2147483647 w 648"/>
                <a:gd name="T33" fmla="*/ 2147483647 h 510"/>
                <a:gd name="T34" fmla="*/ 2147483647 w 648"/>
                <a:gd name="T35" fmla="*/ 2147483647 h 510"/>
                <a:gd name="T36" fmla="*/ 2147483647 w 648"/>
                <a:gd name="T37" fmla="*/ 2147483647 h 510"/>
                <a:gd name="T38" fmla="*/ 2147483647 w 648"/>
                <a:gd name="T39" fmla="*/ 2147483647 h 510"/>
                <a:gd name="T40" fmla="*/ 2147483647 w 648"/>
                <a:gd name="T41" fmla="*/ 2147483647 h 510"/>
                <a:gd name="T42" fmla="*/ 2147483647 w 648"/>
                <a:gd name="T43" fmla="*/ 2147483647 h 510"/>
                <a:gd name="T44" fmla="*/ 2147483647 w 648"/>
                <a:gd name="T45" fmla="*/ 2147483647 h 510"/>
                <a:gd name="T46" fmla="*/ 2147483647 w 648"/>
                <a:gd name="T47" fmla="*/ 2147483647 h 510"/>
                <a:gd name="T48" fmla="*/ 2147483647 w 648"/>
                <a:gd name="T49" fmla="*/ 2147483647 h 510"/>
                <a:gd name="T50" fmla="*/ 2147483647 w 648"/>
                <a:gd name="T51" fmla="*/ 2147483647 h 510"/>
                <a:gd name="T52" fmla="*/ 2147483647 w 648"/>
                <a:gd name="T53" fmla="*/ 2147483647 h 510"/>
                <a:gd name="T54" fmla="*/ 2147483647 w 648"/>
                <a:gd name="T55" fmla="*/ 2147483647 h 510"/>
                <a:gd name="T56" fmla="*/ 2147483647 w 648"/>
                <a:gd name="T57" fmla="*/ 2147483647 h 510"/>
                <a:gd name="T58" fmla="*/ 2147483647 w 648"/>
                <a:gd name="T59" fmla="*/ 2147483647 h 510"/>
                <a:gd name="T60" fmla="*/ 2147483647 w 648"/>
                <a:gd name="T61" fmla="*/ 2147483647 h 510"/>
                <a:gd name="T62" fmla="*/ 2147483647 w 648"/>
                <a:gd name="T63" fmla="*/ 2147483647 h 510"/>
                <a:gd name="T64" fmla="*/ 2147483647 w 648"/>
                <a:gd name="T65" fmla="*/ 2147483647 h 510"/>
                <a:gd name="T66" fmla="*/ 2147483647 w 648"/>
                <a:gd name="T67" fmla="*/ 2147483647 h 510"/>
                <a:gd name="T68" fmla="*/ 2147483647 w 648"/>
                <a:gd name="T69" fmla="*/ 2147483647 h 510"/>
                <a:gd name="T70" fmla="*/ 2147483647 w 648"/>
                <a:gd name="T71" fmla="*/ 2147483647 h 510"/>
                <a:gd name="T72" fmla="*/ 2147483647 w 648"/>
                <a:gd name="T73" fmla="*/ 2147483647 h 510"/>
                <a:gd name="T74" fmla="*/ 2147483647 w 648"/>
                <a:gd name="T75" fmla="*/ 2147483647 h 510"/>
                <a:gd name="T76" fmla="*/ 2147483647 w 648"/>
                <a:gd name="T77" fmla="*/ 2147483647 h 510"/>
                <a:gd name="T78" fmla="*/ 2147483647 w 648"/>
                <a:gd name="T79" fmla="*/ 2147483647 h 510"/>
                <a:gd name="T80" fmla="*/ 2147483647 w 648"/>
                <a:gd name="T81" fmla="*/ 2147483647 h 510"/>
                <a:gd name="T82" fmla="*/ 2147483647 w 648"/>
                <a:gd name="T83" fmla="*/ 2147483647 h 510"/>
                <a:gd name="T84" fmla="*/ 2147483647 w 648"/>
                <a:gd name="T85" fmla="*/ 2147483647 h 5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48"/>
                <a:gd name="T130" fmla="*/ 0 h 510"/>
                <a:gd name="T131" fmla="*/ 648 w 648"/>
                <a:gd name="T132" fmla="*/ 510 h 5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48" h="510">
                  <a:moveTo>
                    <a:pt x="5" y="325"/>
                  </a:moveTo>
                  <a:lnTo>
                    <a:pt x="5" y="313"/>
                  </a:lnTo>
                  <a:lnTo>
                    <a:pt x="11" y="307"/>
                  </a:lnTo>
                  <a:lnTo>
                    <a:pt x="5" y="296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1" y="272"/>
                  </a:lnTo>
                  <a:lnTo>
                    <a:pt x="17" y="284"/>
                  </a:lnTo>
                  <a:lnTo>
                    <a:pt x="28" y="284"/>
                  </a:lnTo>
                  <a:lnTo>
                    <a:pt x="34" y="278"/>
                  </a:lnTo>
                  <a:lnTo>
                    <a:pt x="34" y="272"/>
                  </a:lnTo>
                  <a:lnTo>
                    <a:pt x="23" y="261"/>
                  </a:lnTo>
                  <a:lnTo>
                    <a:pt x="11" y="255"/>
                  </a:lnTo>
                  <a:lnTo>
                    <a:pt x="0" y="244"/>
                  </a:lnTo>
                  <a:lnTo>
                    <a:pt x="0" y="238"/>
                  </a:lnTo>
                  <a:lnTo>
                    <a:pt x="11" y="238"/>
                  </a:lnTo>
                  <a:lnTo>
                    <a:pt x="17" y="244"/>
                  </a:lnTo>
                  <a:lnTo>
                    <a:pt x="23" y="244"/>
                  </a:lnTo>
                  <a:lnTo>
                    <a:pt x="28" y="232"/>
                  </a:lnTo>
                  <a:lnTo>
                    <a:pt x="40" y="220"/>
                  </a:lnTo>
                  <a:lnTo>
                    <a:pt x="23" y="215"/>
                  </a:lnTo>
                  <a:lnTo>
                    <a:pt x="17" y="215"/>
                  </a:lnTo>
                  <a:lnTo>
                    <a:pt x="11" y="203"/>
                  </a:lnTo>
                  <a:lnTo>
                    <a:pt x="11" y="186"/>
                  </a:lnTo>
                  <a:lnTo>
                    <a:pt x="5" y="174"/>
                  </a:lnTo>
                  <a:lnTo>
                    <a:pt x="5" y="145"/>
                  </a:lnTo>
                  <a:lnTo>
                    <a:pt x="11" y="122"/>
                  </a:lnTo>
                  <a:lnTo>
                    <a:pt x="5" y="105"/>
                  </a:lnTo>
                  <a:lnTo>
                    <a:pt x="5" y="93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5" y="53"/>
                  </a:lnTo>
                  <a:lnTo>
                    <a:pt x="11" y="47"/>
                  </a:lnTo>
                  <a:lnTo>
                    <a:pt x="17" y="47"/>
                  </a:lnTo>
                  <a:lnTo>
                    <a:pt x="28" y="58"/>
                  </a:lnTo>
                  <a:lnTo>
                    <a:pt x="40" y="64"/>
                  </a:lnTo>
                  <a:lnTo>
                    <a:pt x="40" y="70"/>
                  </a:lnTo>
                  <a:lnTo>
                    <a:pt x="52" y="70"/>
                  </a:lnTo>
                  <a:lnTo>
                    <a:pt x="81" y="81"/>
                  </a:lnTo>
                  <a:lnTo>
                    <a:pt x="98" y="87"/>
                  </a:lnTo>
                  <a:lnTo>
                    <a:pt x="104" y="93"/>
                  </a:lnTo>
                  <a:lnTo>
                    <a:pt x="115" y="93"/>
                  </a:lnTo>
                  <a:lnTo>
                    <a:pt x="127" y="99"/>
                  </a:lnTo>
                  <a:lnTo>
                    <a:pt x="138" y="99"/>
                  </a:lnTo>
                  <a:lnTo>
                    <a:pt x="150" y="110"/>
                  </a:lnTo>
                  <a:lnTo>
                    <a:pt x="156" y="110"/>
                  </a:lnTo>
                  <a:lnTo>
                    <a:pt x="162" y="128"/>
                  </a:lnTo>
                  <a:lnTo>
                    <a:pt x="162" y="163"/>
                  </a:lnTo>
                  <a:lnTo>
                    <a:pt x="144" y="180"/>
                  </a:lnTo>
                  <a:lnTo>
                    <a:pt x="144" y="186"/>
                  </a:lnTo>
                  <a:lnTo>
                    <a:pt x="162" y="180"/>
                  </a:lnTo>
                  <a:lnTo>
                    <a:pt x="173" y="174"/>
                  </a:lnTo>
                  <a:lnTo>
                    <a:pt x="179" y="168"/>
                  </a:lnTo>
                  <a:lnTo>
                    <a:pt x="185" y="151"/>
                  </a:lnTo>
                  <a:lnTo>
                    <a:pt x="196" y="128"/>
                  </a:lnTo>
                  <a:lnTo>
                    <a:pt x="196" y="99"/>
                  </a:lnTo>
                  <a:lnTo>
                    <a:pt x="185" y="81"/>
                  </a:lnTo>
                  <a:lnTo>
                    <a:pt x="179" y="70"/>
                  </a:lnTo>
                  <a:lnTo>
                    <a:pt x="179" y="64"/>
                  </a:lnTo>
                  <a:lnTo>
                    <a:pt x="196" y="58"/>
                  </a:lnTo>
                  <a:lnTo>
                    <a:pt x="202" y="41"/>
                  </a:lnTo>
                  <a:lnTo>
                    <a:pt x="191" y="29"/>
                  </a:lnTo>
                  <a:lnTo>
                    <a:pt x="185" y="18"/>
                  </a:lnTo>
                  <a:lnTo>
                    <a:pt x="185" y="12"/>
                  </a:lnTo>
                  <a:lnTo>
                    <a:pt x="179" y="0"/>
                  </a:lnTo>
                  <a:lnTo>
                    <a:pt x="208" y="12"/>
                  </a:lnTo>
                  <a:lnTo>
                    <a:pt x="289" y="41"/>
                  </a:lnTo>
                  <a:lnTo>
                    <a:pt x="416" y="76"/>
                  </a:lnTo>
                  <a:lnTo>
                    <a:pt x="503" y="99"/>
                  </a:lnTo>
                  <a:lnTo>
                    <a:pt x="602" y="122"/>
                  </a:lnTo>
                  <a:lnTo>
                    <a:pt x="648" y="134"/>
                  </a:lnTo>
                  <a:lnTo>
                    <a:pt x="561" y="469"/>
                  </a:lnTo>
                  <a:lnTo>
                    <a:pt x="561" y="475"/>
                  </a:lnTo>
                  <a:lnTo>
                    <a:pt x="555" y="492"/>
                  </a:lnTo>
                  <a:lnTo>
                    <a:pt x="555" y="510"/>
                  </a:lnTo>
                  <a:lnTo>
                    <a:pt x="532" y="510"/>
                  </a:lnTo>
                  <a:lnTo>
                    <a:pt x="515" y="504"/>
                  </a:lnTo>
                  <a:lnTo>
                    <a:pt x="503" y="504"/>
                  </a:lnTo>
                  <a:lnTo>
                    <a:pt x="497" y="498"/>
                  </a:lnTo>
                  <a:lnTo>
                    <a:pt x="492" y="498"/>
                  </a:lnTo>
                  <a:lnTo>
                    <a:pt x="480" y="492"/>
                  </a:lnTo>
                  <a:lnTo>
                    <a:pt x="422" y="492"/>
                  </a:lnTo>
                  <a:lnTo>
                    <a:pt x="411" y="487"/>
                  </a:lnTo>
                  <a:lnTo>
                    <a:pt x="405" y="481"/>
                  </a:lnTo>
                  <a:lnTo>
                    <a:pt x="393" y="481"/>
                  </a:lnTo>
                  <a:lnTo>
                    <a:pt x="387" y="475"/>
                  </a:lnTo>
                  <a:lnTo>
                    <a:pt x="382" y="475"/>
                  </a:lnTo>
                  <a:lnTo>
                    <a:pt x="376" y="481"/>
                  </a:lnTo>
                  <a:lnTo>
                    <a:pt x="364" y="487"/>
                  </a:lnTo>
                  <a:lnTo>
                    <a:pt x="358" y="487"/>
                  </a:lnTo>
                  <a:lnTo>
                    <a:pt x="353" y="492"/>
                  </a:lnTo>
                  <a:lnTo>
                    <a:pt x="341" y="492"/>
                  </a:lnTo>
                  <a:lnTo>
                    <a:pt x="324" y="487"/>
                  </a:lnTo>
                  <a:lnTo>
                    <a:pt x="318" y="487"/>
                  </a:lnTo>
                  <a:lnTo>
                    <a:pt x="312" y="481"/>
                  </a:lnTo>
                  <a:lnTo>
                    <a:pt x="306" y="487"/>
                  </a:lnTo>
                  <a:lnTo>
                    <a:pt x="272" y="487"/>
                  </a:lnTo>
                  <a:lnTo>
                    <a:pt x="266" y="481"/>
                  </a:lnTo>
                  <a:lnTo>
                    <a:pt x="260" y="481"/>
                  </a:lnTo>
                  <a:lnTo>
                    <a:pt x="254" y="475"/>
                  </a:lnTo>
                  <a:lnTo>
                    <a:pt x="248" y="475"/>
                  </a:lnTo>
                  <a:lnTo>
                    <a:pt x="243" y="469"/>
                  </a:lnTo>
                  <a:lnTo>
                    <a:pt x="231" y="463"/>
                  </a:lnTo>
                  <a:lnTo>
                    <a:pt x="231" y="458"/>
                  </a:lnTo>
                  <a:lnTo>
                    <a:pt x="225" y="458"/>
                  </a:lnTo>
                  <a:lnTo>
                    <a:pt x="220" y="452"/>
                  </a:lnTo>
                  <a:lnTo>
                    <a:pt x="191" y="452"/>
                  </a:lnTo>
                  <a:lnTo>
                    <a:pt x="185" y="446"/>
                  </a:lnTo>
                  <a:lnTo>
                    <a:pt x="173" y="446"/>
                  </a:lnTo>
                  <a:lnTo>
                    <a:pt x="173" y="440"/>
                  </a:lnTo>
                  <a:lnTo>
                    <a:pt x="167" y="440"/>
                  </a:lnTo>
                  <a:lnTo>
                    <a:pt x="162" y="446"/>
                  </a:lnTo>
                  <a:lnTo>
                    <a:pt x="150" y="446"/>
                  </a:lnTo>
                  <a:lnTo>
                    <a:pt x="144" y="452"/>
                  </a:lnTo>
                  <a:lnTo>
                    <a:pt x="104" y="452"/>
                  </a:lnTo>
                  <a:lnTo>
                    <a:pt x="98" y="446"/>
                  </a:lnTo>
                  <a:lnTo>
                    <a:pt x="86" y="446"/>
                  </a:lnTo>
                  <a:lnTo>
                    <a:pt x="86" y="440"/>
                  </a:lnTo>
                  <a:lnTo>
                    <a:pt x="81" y="440"/>
                  </a:lnTo>
                  <a:lnTo>
                    <a:pt x="75" y="435"/>
                  </a:lnTo>
                  <a:lnTo>
                    <a:pt x="75" y="423"/>
                  </a:lnTo>
                  <a:lnTo>
                    <a:pt x="69" y="423"/>
                  </a:lnTo>
                  <a:lnTo>
                    <a:pt x="69" y="371"/>
                  </a:lnTo>
                  <a:lnTo>
                    <a:pt x="57" y="359"/>
                  </a:lnTo>
                  <a:lnTo>
                    <a:pt x="57" y="354"/>
                  </a:lnTo>
                  <a:lnTo>
                    <a:pt x="34" y="342"/>
                  </a:lnTo>
                  <a:lnTo>
                    <a:pt x="28" y="330"/>
                  </a:lnTo>
                  <a:lnTo>
                    <a:pt x="23" y="325"/>
                  </a:lnTo>
                  <a:lnTo>
                    <a:pt x="5" y="32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0" name="Freeform 48"/>
            <p:cNvSpPr>
              <a:spLocks/>
            </p:cNvSpPr>
            <p:nvPr/>
          </p:nvSpPr>
          <p:spPr bwMode="auto">
            <a:xfrm>
              <a:off x="1456583" y="2564941"/>
              <a:ext cx="867369" cy="1041059"/>
            </a:xfrm>
            <a:custGeom>
              <a:avLst/>
              <a:gdLst>
                <a:gd name="T0" fmla="*/ 0 w 567"/>
                <a:gd name="T1" fmla="*/ 2147483647 h 700"/>
                <a:gd name="T2" fmla="*/ 2147483647 w 567"/>
                <a:gd name="T3" fmla="*/ 0 h 700"/>
                <a:gd name="T4" fmla="*/ 2147483647 w 567"/>
                <a:gd name="T5" fmla="*/ 2147483647 h 700"/>
                <a:gd name="T6" fmla="*/ 2147483647 w 567"/>
                <a:gd name="T7" fmla="*/ 2147483647 h 700"/>
                <a:gd name="T8" fmla="*/ 2147483647 w 567"/>
                <a:gd name="T9" fmla="*/ 2147483647 h 700"/>
                <a:gd name="T10" fmla="*/ 2147483647 w 567"/>
                <a:gd name="T11" fmla="*/ 2147483647 h 700"/>
                <a:gd name="T12" fmla="*/ 2147483647 w 567"/>
                <a:gd name="T13" fmla="*/ 2147483647 h 700"/>
                <a:gd name="T14" fmla="*/ 2147483647 w 567"/>
                <a:gd name="T15" fmla="*/ 2147483647 h 700"/>
                <a:gd name="T16" fmla="*/ 2147483647 w 567"/>
                <a:gd name="T17" fmla="*/ 2147483647 h 700"/>
                <a:gd name="T18" fmla="*/ 2147483647 w 567"/>
                <a:gd name="T19" fmla="*/ 2147483647 h 700"/>
                <a:gd name="T20" fmla="*/ 2147483647 w 567"/>
                <a:gd name="T21" fmla="*/ 2147483647 h 700"/>
                <a:gd name="T22" fmla="*/ 2147483647 w 567"/>
                <a:gd name="T23" fmla="*/ 2147483647 h 700"/>
                <a:gd name="T24" fmla="*/ 2147483647 w 567"/>
                <a:gd name="T25" fmla="*/ 2147483647 h 700"/>
                <a:gd name="T26" fmla="*/ 2147483647 w 567"/>
                <a:gd name="T27" fmla="*/ 2147483647 h 700"/>
                <a:gd name="T28" fmla="*/ 2147483647 w 567"/>
                <a:gd name="T29" fmla="*/ 2147483647 h 700"/>
                <a:gd name="T30" fmla="*/ 0 w 567"/>
                <a:gd name="T31" fmla="*/ 2147483647 h 7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7"/>
                <a:gd name="T49" fmla="*/ 0 h 700"/>
                <a:gd name="T50" fmla="*/ 567 w 567"/>
                <a:gd name="T51" fmla="*/ 700 h 7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7" h="700">
                  <a:moveTo>
                    <a:pt x="0" y="619"/>
                  </a:moveTo>
                  <a:lnTo>
                    <a:pt x="121" y="0"/>
                  </a:lnTo>
                  <a:lnTo>
                    <a:pt x="173" y="11"/>
                  </a:lnTo>
                  <a:lnTo>
                    <a:pt x="243" y="23"/>
                  </a:lnTo>
                  <a:lnTo>
                    <a:pt x="330" y="35"/>
                  </a:lnTo>
                  <a:lnTo>
                    <a:pt x="376" y="40"/>
                  </a:lnTo>
                  <a:lnTo>
                    <a:pt x="353" y="162"/>
                  </a:lnTo>
                  <a:lnTo>
                    <a:pt x="509" y="191"/>
                  </a:lnTo>
                  <a:lnTo>
                    <a:pt x="550" y="197"/>
                  </a:lnTo>
                  <a:lnTo>
                    <a:pt x="567" y="197"/>
                  </a:lnTo>
                  <a:lnTo>
                    <a:pt x="497" y="700"/>
                  </a:lnTo>
                  <a:lnTo>
                    <a:pt x="330" y="677"/>
                  </a:lnTo>
                  <a:lnTo>
                    <a:pt x="225" y="654"/>
                  </a:lnTo>
                  <a:lnTo>
                    <a:pt x="57" y="625"/>
                  </a:lnTo>
                  <a:lnTo>
                    <a:pt x="11" y="619"/>
                  </a:lnTo>
                  <a:lnTo>
                    <a:pt x="0" y="6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1208529" y="3486190"/>
              <a:ext cx="1008645" cy="1204585"/>
            </a:xfrm>
            <a:custGeom>
              <a:avLst/>
              <a:gdLst>
                <a:gd name="T0" fmla="*/ 0 w 660"/>
                <a:gd name="T1" fmla="*/ 2147483647 h 810"/>
                <a:gd name="T2" fmla="*/ 2147483647 w 660"/>
                <a:gd name="T3" fmla="*/ 2147483647 h 810"/>
                <a:gd name="T4" fmla="*/ 2147483647 w 660"/>
                <a:gd name="T5" fmla="*/ 2147483647 h 810"/>
                <a:gd name="T6" fmla="*/ 2147483647 w 660"/>
                <a:gd name="T7" fmla="*/ 2147483647 h 810"/>
                <a:gd name="T8" fmla="*/ 2147483647 w 660"/>
                <a:gd name="T9" fmla="*/ 2147483647 h 810"/>
                <a:gd name="T10" fmla="*/ 2147483647 w 660"/>
                <a:gd name="T11" fmla="*/ 2147483647 h 810"/>
                <a:gd name="T12" fmla="*/ 2147483647 w 660"/>
                <a:gd name="T13" fmla="*/ 2147483647 h 810"/>
                <a:gd name="T14" fmla="*/ 2147483647 w 660"/>
                <a:gd name="T15" fmla="*/ 2147483647 h 810"/>
                <a:gd name="T16" fmla="*/ 2147483647 w 660"/>
                <a:gd name="T17" fmla="*/ 2147483647 h 810"/>
                <a:gd name="T18" fmla="*/ 2147483647 w 660"/>
                <a:gd name="T19" fmla="*/ 2147483647 h 810"/>
                <a:gd name="T20" fmla="*/ 2147483647 w 660"/>
                <a:gd name="T21" fmla="*/ 2147483647 h 810"/>
                <a:gd name="T22" fmla="*/ 2147483647 w 660"/>
                <a:gd name="T23" fmla="*/ 2147483647 h 810"/>
                <a:gd name="T24" fmla="*/ 2147483647 w 660"/>
                <a:gd name="T25" fmla="*/ 2147483647 h 810"/>
                <a:gd name="T26" fmla="*/ 2147483647 w 660"/>
                <a:gd name="T27" fmla="*/ 2147483647 h 810"/>
                <a:gd name="T28" fmla="*/ 2147483647 w 660"/>
                <a:gd name="T29" fmla="*/ 2147483647 h 810"/>
                <a:gd name="T30" fmla="*/ 2147483647 w 660"/>
                <a:gd name="T31" fmla="*/ 2147483647 h 810"/>
                <a:gd name="T32" fmla="*/ 2147483647 w 660"/>
                <a:gd name="T33" fmla="*/ 2147483647 h 810"/>
                <a:gd name="T34" fmla="*/ 2147483647 w 660"/>
                <a:gd name="T35" fmla="*/ 2147483647 h 810"/>
                <a:gd name="T36" fmla="*/ 2147483647 w 660"/>
                <a:gd name="T37" fmla="*/ 2147483647 h 810"/>
                <a:gd name="T38" fmla="*/ 2147483647 w 660"/>
                <a:gd name="T39" fmla="*/ 2147483647 h 810"/>
                <a:gd name="T40" fmla="*/ 2147483647 w 660"/>
                <a:gd name="T41" fmla="*/ 2147483647 h 810"/>
                <a:gd name="T42" fmla="*/ 2147483647 w 660"/>
                <a:gd name="T43" fmla="*/ 2147483647 h 810"/>
                <a:gd name="T44" fmla="*/ 2147483647 w 660"/>
                <a:gd name="T45" fmla="*/ 2147483647 h 810"/>
                <a:gd name="T46" fmla="*/ 2147483647 w 660"/>
                <a:gd name="T47" fmla="*/ 2147483647 h 810"/>
                <a:gd name="T48" fmla="*/ 2147483647 w 660"/>
                <a:gd name="T49" fmla="*/ 2147483647 h 810"/>
                <a:gd name="T50" fmla="*/ 2147483647 w 660"/>
                <a:gd name="T51" fmla="*/ 2147483647 h 810"/>
                <a:gd name="T52" fmla="*/ 2147483647 w 660"/>
                <a:gd name="T53" fmla="*/ 2147483647 h 810"/>
                <a:gd name="T54" fmla="*/ 2147483647 w 660"/>
                <a:gd name="T55" fmla="*/ 2147483647 h 810"/>
                <a:gd name="T56" fmla="*/ 2147483647 w 660"/>
                <a:gd name="T57" fmla="*/ 2147483647 h 810"/>
                <a:gd name="T58" fmla="*/ 2147483647 w 660"/>
                <a:gd name="T59" fmla="*/ 2147483647 h 810"/>
                <a:gd name="T60" fmla="*/ 2147483647 w 660"/>
                <a:gd name="T61" fmla="*/ 2147483647 h 810"/>
                <a:gd name="T62" fmla="*/ 2147483647 w 660"/>
                <a:gd name="T63" fmla="*/ 2147483647 h 810"/>
                <a:gd name="T64" fmla="*/ 2147483647 w 660"/>
                <a:gd name="T65" fmla="*/ 2147483647 h 810"/>
                <a:gd name="T66" fmla="*/ 2147483647 w 660"/>
                <a:gd name="T67" fmla="*/ 2147483647 h 810"/>
                <a:gd name="T68" fmla="*/ 2147483647 w 660"/>
                <a:gd name="T69" fmla="*/ 2147483647 h 810"/>
                <a:gd name="T70" fmla="*/ 2147483647 w 660"/>
                <a:gd name="T71" fmla="*/ 2147483647 h 810"/>
                <a:gd name="T72" fmla="*/ 2147483647 w 660"/>
                <a:gd name="T73" fmla="*/ 2147483647 h 810"/>
                <a:gd name="T74" fmla="*/ 2147483647 w 660"/>
                <a:gd name="T75" fmla="*/ 2147483647 h 810"/>
                <a:gd name="T76" fmla="*/ 2147483647 w 660"/>
                <a:gd name="T77" fmla="*/ 2147483647 h 810"/>
                <a:gd name="T78" fmla="*/ 2147483647 w 660"/>
                <a:gd name="T79" fmla="*/ 2147483647 h 810"/>
                <a:gd name="T80" fmla="*/ 2147483647 w 660"/>
                <a:gd name="T81" fmla="*/ 2147483647 h 810"/>
                <a:gd name="T82" fmla="*/ 2147483647 w 660"/>
                <a:gd name="T83" fmla="*/ 2147483647 h 810"/>
                <a:gd name="T84" fmla="*/ 2147483647 w 660"/>
                <a:gd name="T85" fmla="*/ 2147483647 h 810"/>
                <a:gd name="T86" fmla="*/ 2147483647 w 660"/>
                <a:gd name="T87" fmla="*/ 2147483647 h 810"/>
                <a:gd name="T88" fmla="*/ 2147483647 w 660"/>
                <a:gd name="T89" fmla="*/ 2147483647 h 810"/>
                <a:gd name="T90" fmla="*/ 2147483647 w 660"/>
                <a:gd name="T91" fmla="*/ 2147483647 h 810"/>
                <a:gd name="T92" fmla="*/ 2147483647 w 660"/>
                <a:gd name="T93" fmla="*/ 0 h 810"/>
                <a:gd name="T94" fmla="*/ 2147483647 w 660"/>
                <a:gd name="T95" fmla="*/ 2147483647 h 810"/>
                <a:gd name="T96" fmla="*/ 2147483647 w 660"/>
                <a:gd name="T97" fmla="*/ 2147483647 h 810"/>
                <a:gd name="T98" fmla="*/ 2147483647 w 660"/>
                <a:gd name="T99" fmla="*/ 2147483647 h 810"/>
                <a:gd name="T100" fmla="*/ 2147483647 w 660"/>
                <a:gd name="T101" fmla="*/ 2147483647 h 810"/>
                <a:gd name="T102" fmla="*/ 2147483647 w 660"/>
                <a:gd name="T103" fmla="*/ 2147483647 h 810"/>
                <a:gd name="T104" fmla="*/ 2147483647 w 660"/>
                <a:gd name="T105" fmla="*/ 2147483647 h 810"/>
                <a:gd name="T106" fmla="*/ 2147483647 w 660"/>
                <a:gd name="T107" fmla="*/ 2147483647 h 810"/>
                <a:gd name="T108" fmla="*/ 2147483647 w 660"/>
                <a:gd name="T109" fmla="*/ 2147483647 h 810"/>
                <a:gd name="T110" fmla="*/ 0 w 660"/>
                <a:gd name="T111" fmla="*/ 2147483647 h 810"/>
                <a:gd name="T112" fmla="*/ 0 w 660"/>
                <a:gd name="T113" fmla="*/ 2147483647 h 8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60"/>
                <a:gd name="T172" fmla="*/ 0 h 810"/>
                <a:gd name="T173" fmla="*/ 660 w 660"/>
                <a:gd name="T174" fmla="*/ 810 h 8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60" h="810">
                  <a:moveTo>
                    <a:pt x="0" y="527"/>
                  </a:moveTo>
                  <a:lnTo>
                    <a:pt x="12" y="521"/>
                  </a:lnTo>
                  <a:lnTo>
                    <a:pt x="24" y="510"/>
                  </a:lnTo>
                  <a:lnTo>
                    <a:pt x="29" y="510"/>
                  </a:lnTo>
                  <a:lnTo>
                    <a:pt x="35" y="504"/>
                  </a:lnTo>
                  <a:lnTo>
                    <a:pt x="29" y="504"/>
                  </a:lnTo>
                  <a:lnTo>
                    <a:pt x="29" y="492"/>
                  </a:lnTo>
                  <a:lnTo>
                    <a:pt x="24" y="486"/>
                  </a:lnTo>
                  <a:lnTo>
                    <a:pt x="18" y="486"/>
                  </a:lnTo>
                  <a:lnTo>
                    <a:pt x="18" y="475"/>
                  </a:lnTo>
                  <a:lnTo>
                    <a:pt x="24" y="475"/>
                  </a:lnTo>
                  <a:lnTo>
                    <a:pt x="24" y="469"/>
                  </a:lnTo>
                  <a:lnTo>
                    <a:pt x="35" y="457"/>
                  </a:lnTo>
                  <a:lnTo>
                    <a:pt x="35" y="428"/>
                  </a:lnTo>
                  <a:lnTo>
                    <a:pt x="41" y="411"/>
                  </a:lnTo>
                  <a:lnTo>
                    <a:pt x="41" y="394"/>
                  </a:lnTo>
                  <a:lnTo>
                    <a:pt x="47" y="388"/>
                  </a:lnTo>
                  <a:lnTo>
                    <a:pt x="58" y="365"/>
                  </a:lnTo>
                  <a:lnTo>
                    <a:pt x="58" y="359"/>
                  </a:lnTo>
                  <a:lnTo>
                    <a:pt x="70" y="359"/>
                  </a:lnTo>
                  <a:lnTo>
                    <a:pt x="93" y="347"/>
                  </a:lnTo>
                  <a:lnTo>
                    <a:pt x="99" y="342"/>
                  </a:lnTo>
                  <a:lnTo>
                    <a:pt x="99" y="336"/>
                  </a:lnTo>
                  <a:lnTo>
                    <a:pt x="93" y="330"/>
                  </a:lnTo>
                  <a:lnTo>
                    <a:pt x="76" y="295"/>
                  </a:lnTo>
                  <a:lnTo>
                    <a:pt x="70" y="290"/>
                  </a:lnTo>
                  <a:lnTo>
                    <a:pt x="70" y="249"/>
                  </a:lnTo>
                  <a:lnTo>
                    <a:pt x="64" y="243"/>
                  </a:lnTo>
                  <a:lnTo>
                    <a:pt x="64" y="237"/>
                  </a:lnTo>
                  <a:lnTo>
                    <a:pt x="70" y="214"/>
                  </a:lnTo>
                  <a:lnTo>
                    <a:pt x="82" y="191"/>
                  </a:lnTo>
                  <a:lnTo>
                    <a:pt x="82" y="133"/>
                  </a:lnTo>
                  <a:lnTo>
                    <a:pt x="76" y="127"/>
                  </a:lnTo>
                  <a:lnTo>
                    <a:pt x="76" y="122"/>
                  </a:lnTo>
                  <a:lnTo>
                    <a:pt x="82" y="116"/>
                  </a:lnTo>
                  <a:lnTo>
                    <a:pt x="82" y="110"/>
                  </a:lnTo>
                  <a:lnTo>
                    <a:pt x="87" y="110"/>
                  </a:lnTo>
                  <a:lnTo>
                    <a:pt x="87" y="104"/>
                  </a:lnTo>
                  <a:lnTo>
                    <a:pt x="99" y="104"/>
                  </a:lnTo>
                  <a:lnTo>
                    <a:pt x="105" y="110"/>
                  </a:lnTo>
                  <a:lnTo>
                    <a:pt x="105" y="116"/>
                  </a:lnTo>
                  <a:lnTo>
                    <a:pt x="116" y="127"/>
                  </a:lnTo>
                  <a:lnTo>
                    <a:pt x="128" y="122"/>
                  </a:lnTo>
                  <a:lnTo>
                    <a:pt x="134" y="122"/>
                  </a:lnTo>
                  <a:lnTo>
                    <a:pt x="139" y="116"/>
                  </a:lnTo>
                  <a:lnTo>
                    <a:pt x="145" y="104"/>
                  </a:lnTo>
                  <a:lnTo>
                    <a:pt x="163" y="0"/>
                  </a:lnTo>
                  <a:lnTo>
                    <a:pt x="278" y="18"/>
                  </a:lnTo>
                  <a:lnTo>
                    <a:pt x="359" y="29"/>
                  </a:lnTo>
                  <a:lnTo>
                    <a:pt x="440" y="46"/>
                  </a:lnTo>
                  <a:lnTo>
                    <a:pt x="521" y="58"/>
                  </a:lnTo>
                  <a:lnTo>
                    <a:pt x="597" y="70"/>
                  </a:lnTo>
                  <a:lnTo>
                    <a:pt x="660" y="81"/>
                  </a:lnTo>
                  <a:lnTo>
                    <a:pt x="562" y="810"/>
                  </a:lnTo>
                  <a:lnTo>
                    <a:pt x="348" y="776"/>
                  </a:lnTo>
                  <a:lnTo>
                    <a:pt x="0" y="533"/>
                  </a:lnTo>
                  <a:lnTo>
                    <a:pt x="0" y="52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2" name="Freeform 50"/>
            <p:cNvSpPr>
              <a:spLocks/>
            </p:cNvSpPr>
            <p:nvPr/>
          </p:nvSpPr>
          <p:spPr bwMode="auto">
            <a:xfrm>
              <a:off x="4101401" y="1410548"/>
              <a:ext cx="965934" cy="1042678"/>
            </a:xfrm>
            <a:custGeom>
              <a:avLst/>
              <a:gdLst>
                <a:gd name="T0" fmla="*/ 2147483647 w 631"/>
                <a:gd name="T1" fmla="*/ 0 h 701"/>
                <a:gd name="T2" fmla="*/ 2147483647 w 631"/>
                <a:gd name="T3" fmla="*/ 2147483647 h 701"/>
                <a:gd name="T4" fmla="*/ 2147483647 w 631"/>
                <a:gd name="T5" fmla="*/ 2147483647 h 701"/>
                <a:gd name="T6" fmla="*/ 2147483647 w 631"/>
                <a:gd name="T7" fmla="*/ 2147483647 h 701"/>
                <a:gd name="T8" fmla="*/ 2147483647 w 631"/>
                <a:gd name="T9" fmla="*/ 2147483647 h 701"/>
                <a:gd name="T10" fmla="*/ 2147483647 w 631"/>
                <a:gd name="T11" fmla="*/ 2147483647 h 701"/>
                <a:gd name="T12" fmla="*/ 2147483647 w 631"/>
                <a:gd name="T13" fmla="*/ 2147483647 h 701"/>
                <a:gd name="T14" fmla="*/ 2147483647 w 631"/>
                <a:gd name="T15" fmla="*/ 2147483647 h 701"/>
                <a:gd name="T16" fmla="*/ 2147483647 w 631"/>
                <a:gd name="T17" fmla="*/ 2147483647 h 701"/>
                <a:gd name="T18" fmla="*/ 2147483647 w 631"/>
                <a:gd name="T19" fmla="*/ 2147483647 h 701"/>
                <a:gd name="T20" fmla="*/ 2147483647 w 631"/>
                <a:gd name="T21" fmla="*/ 2147483647 h 701"/>
                <a:gd name="T22" fmla="*/ 2147483647 w 631"/>
                <a:gd name="T23" fmla="*/ 2147483647 h 701"/>
                <a:gd name="T24" fmla="*/ 2147483647 w 631"/>
                <a:gd name="T25" fmla="*/ 2147483647 h 701"/>
                <a:gd name="T26" fmla="*/ 2147483647 w 631"/>
                <a:gd name="T27" fmla="*/ 2147483647 h 701"/>
                <a:gd name="T28" fmla="*/ 2147483647 w 631"/>
                <a:gd name="T29" fmla="*/ 2147483647 h 701"/>
                <a:gd name="T30" fmla="*/ 2147483647 w 631"/>
                <a:gd name="T31" fmla="*/ 2147483647 h 701"/>
                <a:gd name="T32" fmla="*/ 2147483647 w 631"/>
                <a:gd name="T33" fmla="*/ 2147483647 h 701"/>
                <a:gd name="T34" fmla="*/ 2147483647 w 631"/>
                <a:gd name="T35" fmla="*/ 2147483647 h 701"/>
                <a:gd name="T36" fmla="*/ 2147483647 w 631"/>
                <a:gd name="T37" fmla="*/ 2147483647 h 701"/>
                <a:gd name="T38" fmla="*/ 2147483647 w 631"/>
                <a:gd name="T39" fmla="*/ 2147483647 h 701"/>
                <a:gd name="T40" fmla="*/ 2147483647 w 631"/>
                <a:gd name="T41" fmla="*/ 2147483647 h 701"/>
                <a:gd name="T42" fmla="*/ 2147483647 w 631"/>
                <a:gd name="T43" fmla="*/ 2147483647 h 701"/>
                <a:gd name="T44" fmla="*/ 2147483647 w 631"/>
                <a:gd name="T45" fmla="*/ 2147483647 h 701"/>
                <a:gd name="T46" fmla="*/ 2147483647 w 631"/>
                <a:gd name="T47" fmla="*/ 2147483647 h 701"/>
                <a:gd name="T48" fmla="*/ 2147483647 w 631"/>
                <a:gd name="T49" fmla="*/ 2147483647 h 701"/>
                <a:gd name="T50" fmla="*/ 2147483647 w 631"/>
                <a:gd name="T51" fmla="*/ 2147483647 h 701"/>
                <a:gd name="T52" fmla="*/ 2147483647 w 631"/>
                <a:gd name="T53" fmla="*/ 2147483647 h 701"/>
                <a:gd name="T54" fmla="*/ 2147483647 w 631"/>
                <a:gd name="T55" fmla="*/ 2147483647 h 701"/>
                <a:gd name="T56" fmla="*/ 2147483647 w 631"/>
                <a:gd name="T57" fmla="*/ 2147483647 h 701"/>
                <a:gd name="T58" fmla="*/ 2147483647 w 631"/>
                <a:gd name="T59" fmla="*/ 2147483647 h 701"/>
                <a:gd name="T60" fmla="*/ 2147483647 w 631"/>
                <a:gd name="T61" fmla="*/ 2147483647 h 701"/>
                <a:gd name="T62" fmla="*/ 2147483647 w 631"/>
                <a:gd name="T63" fmla="*/ 2147483647 h 701"/>
                <a:gd name="T64" fmla="*/ 2147483647 w 631"/>
                <a:gd name="T65" fmla="*/ 2147483647 h 701"/>
                <a:gd name="T66" fmla="*/ 2147483647 w 631"/>
                <a:gd name="T67" fmla="*/ 2147483647 h 701"/>
                <a:gd name="T68" fmla="*/ 2147483647 w 631"/>
                <a:gd name="T69" fmla="*/ 2147483647 h 701"/>
                <a:gd name="T70" fmla="*/ 2147483647 w 631"/>
                <a:gd name="T71" fmla="*/ 2147483647 h 701"/>
                <a:gd name="T72" fmla="*/ 2147483647 w 631"/>
                <a:gd name="T73" fmla="*/ 2147483647 h 701"/>
                <a:gd name="T74" fmla="*/ 2147483647 w 631"/>
                <a:gd name="T75" fmla="*/ 2147483647 h 701"/>
                <a:gd name="T76" fmla="*/ 2147483647 w 631"/>
                <a:gd name="T77" fmla="*/ 2147483647 h 701"/>
                <a:gd name="T78" fmla="*/ 2147483647 w 631"/>
                <a:gd name="T79" fmla="*/ 2147483647 h 701"/>
                <a:gd name="T80" fmla="*/ 2147483647 w 631"/>
                <a:gd name="T81" fmla="*/ 2147483647 h 701"/>
                <a:gd name="T82" fmla="*/ 2147483647 w 631"/>
                <a:gd name="T83" fmla="*/ 2147483647 h 701"/>
                <a:gd name="T84" fmla="*/ 2147483647 w 631"/>
                <a:gd name="T85" fmla="*/ 2147483647 h 701"/>
                <a:gd name="T86" fmla="*/ 2147483647 w 631"/>
                <a:gd name="T87" fmla="*/ 2147483647 h 701"/>
                <a:gd name="T88" fmla="*/ 2147483647 w 631"/>
                <a:gd name="T89" fmla="*/ 2147483647 h 701"/>
                <a:gd name="T90" fmla="*/ 2147483647 w 631"/>
                <a:gd name="T91" fmla="*/ 2147483647 h 701"/>
                <a:gd name="T92" fmla="*/ 2147483647 w 631"/>
                <a:gd name="T93" fmla="*/ 2147483647 h 701"/>
                <a:gd name="T94" fmla="*/ 2147483647 w 631"/>
                <a:gd name="T95" fmla="*/ 2147483647 h 701"/>
                <a:gd name="T96" fmla="*/ 2147483647 w 631"/>
                <a:gd name="T97" fmla="*/ 2147483647 h 701"/>
                <a:gd name="T98" fmla="*/ 0 w 631"/>
                <a:gd name="T99" fmla="*/ 2147483647 h 701"/>
                <a:gd name="T100" fmla="*/ 2147483647 w 631"/>
                <a:gd name="T101" fmla="*/ 2147483647 h 701"/>
                <a:gd name="T102" fmla="*/ 2147483647 w 631"/>
                <a:gd name="T103" fmla="*/ 2147483647 h 7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1"/>
                <a:gd name="T157" fmla="*/ 0 h 701"/>
                <a:gd name="T158" fmla="*/ 631 w 631"/>
                <a:gd name="T159" fmla="*/ 701 h 7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1" h="701">
                  <a:moveTo>
                    <a:pt x="12" y="0"/>
                  </a:moveTo>
                  <a:lnTo>
                    <a:pt x="186" y="0"/>
                  </a:lnTo>
                  <a:lnTo>
                    <a:pt x="197" y="6"/>
                  </a:lnTo>
                  <a:lnTo>
                    <a:pt x="197" y="12"/>
                  </a:lnTo>
                  <a:lnTo>
                    <a:pt x="203" y="18"/>
                  </a:lnTo>
                  <a:lnTo>
                    <a:pt x="215" y="23"/>
                  </a:lnTo>
                  <a:lnTo>
                    <a:pt x="278" y="23"/>
                  </a:lnTo>
                  <a:lnTo>
                    <a:pt x="284" y="35"/>
                  </a:lnTo>
                  <a:lnTo>
                    <a:pt x="290" y="41"/>
                  </a:lnTo>
                  <a:lnTo>
                    <a:pt x="307" y="41"/>
                  </a:lnTo>
                  <a:lnTo>
                    <a:pt x="325" y="35"/>
                  </a:lnTo>
                  <a:lnTo>
                    <a:pt x="348" y="35"/>
                  </a:lnTo>
                  <a:lnTo>
                    <a:pt x="383" y="47"/>
                  </a:lnTo>
                  <a:lnTo>
                    <a:pt x="383" y="64"/>
                  </a:lnTo>
                  <a:lnTo>
                    <a:pt x="388" y="70"/>
                  </a:lnTo>
                  <a:lnTo>
                    <a:pt x="400" y="70"/>
                  </a:lnTo>
                  <a:lnTo>
                    <a:pt x="406" y="64"/>
                  </a:lnTo>
                  <a:lnTo>
                    <a:pt x="406" y="70"/>
                  </a:lnTo>
                  <a:lnTo>
                    <a:pt x="417" y="76"/>
                  </a:lnTo>
                  <a:lnTo>
                    <a:pt x="423" y="64"/>
                  </a:lnTo>
                  <a:lnTo>
                    <a:pt x="429" y="64"/>
                  </a:lnTo>
                  <a:lnTo>
                    <a:pt x="440" y="70"/>
                  </a:lnTo>
                  <a:lnTo>
                    <a:pt x="458" y="81"/>
                  </a:lnTo>
                  <a:lnTo>
                    <a:pt x="481" y="93"/>
                  </a:lnTo>
                  <a:lnTo>
                    <a:pt x="493" y="87"/>
                  </a:lnTo>
                  <a:lnTo>
                    <a:pt x="504" y="87"/>
                  </a:lnTo>
                  <a:lnTo>
                    <a:pt x="510" y="93"/>
                  </a:lnTo>
                  <a:lnTo>
                    <a:pt x="521" y="87"/>
                  </a:lnTo>
                  <a:lnTo>
                    <a:pt x="539" y="81"/>
                  </a:lnTo>
                  <a:lnTo>
                    <a:pt x="545" y="76"/>
                  </a:lnTo>
                  <a:lnTo>
                    <a:pt x="550" y="76"/>
                  </a:lnTo>
                  <a:lnTo>
                    <a:pt x="562" y="81"/>
                  </a:lnTo>
                  <a:lnTo>
                    <a:pt x="562" y="87"/>
                  </a:lnTo>
                  <a:lnTo>
                    <a:pt x="597" y="87"/>
                  </a:lnTo>
                  <a:lnTo>
                    <a:pt x="608" y="81"/>
                  </a:lnTo>
                  <a:lnTo>
                    <a:pt x="626" y="81"/>
                  </a:lnTo>
                  <a:lnTo>
                    <a:pt x="631" y="87"/>
                  </a:lnTo>
                  <a:lnTo>
                    <a:pt x="608" y="104"/>
                  </a:lnTo>
                  <a:lnTo>
                    <a:pt x="574" y="128"/>
                  </a:lnTo>
                  <a:lnTo>
                    <a:pt x="533" y="151"/>
                  </a:lnTo>
                  <a:lnTo>
                    <a:pt x="504" y="180"/>
                  </a:lnTo>
                  <a:lnTo>
                    <a:pt x="469" y="209"/>
                  </a:lnTo>
                  <a:lnTo>
                    <a:pt x="469" y="214"/>
                  </a:lnTo>
                  <a:lnTo>
                    <a:pt x="464" y="232"/>
                  </a:lnTo>
                  <a:lnTo>
                    <a:pt x="452" y="249"/>
                  </a:lnTo>
                  <a:lnTo>
                    <a:pt x="435" y="267"/>
                  </a:lnTo>
                  <a:lnTo>
                    <a:pt x="435" y="348"/>
                  </a:lnTo>
                  <a:lnTo>
                    <a:pt x="429" y="365"/>
                  </a:lnTo>
                  <a:lnTo>
                    <a:pt x="417" y="376"/>
                  </a:lnTo>
                  <a:lnTo>
                    <a:pt x="406" y="382"/>
                  </a:lnTo>
                  <a:lnTo>
                    <a:pt x="400" y="388"/>
                  </a:lnTo>
                  <a:lnTo>
                    <a:pt x="388" y="405"/>
                  </a:lnTo>
                  <a:lnTo>
                    <a:pt x="383" y="417"/>
                  </a:lnTo>
                  <a:lnTo>
                    <a:pt x="383" y="446"/>
                  </a:lnTo>
                  <a:lnTo>
                    <a:pt x="394" y="446"/>
                  </a:lnTo>
                  <a:lnTo>
                    <a:pt x="406" y="458"/>
                  </a:lnTo>
                  <a:lnTo>
                    <a:pt x="406" y="463"/>
                  </a:lnTo>
                  <a:lnTo>
                    <a:pt x="400" y="492"/>
                  </a:lnTo>
                  <a:lnTo>
                    <a:pt x="406" y="527"/>
                  </a:lnTo>
                  <a:lnTo>
                    <a:pt x="411" y="550"/>
                  </a:lnTo>
                  <a:lnTo>
                    <a:pt x="417" y="556"/>
                  </a:lnTo>
                  <a:lnTo>
                    <a:pt x="435" y="562"/>
                  </a:lnTo>
                  <a:lnTo>
                    <a:pt x="446" y="567"/>
                  </a:lnTo>
                  <a:lnTo>
                    <a:pt x="452" y="567"/>
                  </a:lnTo>
                  <a:lnTo>
                    <a:pt x="458" y="579"/>
                  </a:lnTo>
                  <a:lnTo>
                    <a:pt x="481" y="602"/>
                  </a:lnTo>
                  <a:lnTo>
                    <a:pt x="487" y="602"/>
                  </a:lnTo>
                  <a:lnTo>
                    <a:pt x="498" y="625"/>
                  </a:lnTo>
                  <a:lnTo>
                    <a:pt x="510" y="637"/>
                  </a:lnTo>
                  <a:lnTo>
                    <a:pt x="516" y="654"/>
                  </a:lnTo>
                  <a:lnTo>
                    <a:pt x="521" y="677"/>
                  </a:lnTo>
                  <a:lnTo>
                    <a:pt x="521" y="683"/>
                  </a:lnTo>
                  <a:lnTo>
                    <a:pt x="82" y="701"/>
                  </a:lnTo>
                  <a:lnTo>
                    <a:pt x="82" y="498"/>
                  </a:lnTo>
                  <a:lnTo>
                    <a:pt x="76" y="492"/>
                  </a:lnTo>
                  <a:lnTo>
                    <a:pt x="76" y="486"/>
                  </a:lnTo>
                  <a:lnTo>
                    <a:pt x="70" y="486"/>
                  </a:lnTo>
                  <a:lnTo>
                    <a:pt x="53" y="469"/>
                  </a:lnTo>
                  <a:lnTo>
                    <a:pt x="53" y="405"/>
                  </a:lnTo>
                  <a:lnTo>
                    <a:pt x="47" y="388"/>
                  </a:lnTo>
                  <a:lnTo>
                    <a:pt x="41" y="365"/>
                  </a:lnTo>
                  <a:lnTo>
                    <a:pt x="41" y="342"/>
                  </a:lnTo>
                  <a:lnTo>
                    <a:pt x="47" y="330"/>
                  </a:lnTo>
                  <a:lnTo>
                    <a:pt x="41" y="324"/>
                  </a:lnTo>
                  <a:lnTo>
                    <a:pt x="41" y="307"/>
                  </a:lnTo>
                  <a:lnTo>
                    <a:pt x="35" y="295"/>
                  </a:lnTo>
                  <a:lnTo>
                    <a:pt x="29" y="278"/>
                  </a:lnTo>
                  <a:lnTo>
                    <a:pt x="29" y="267"/>
                  </a:lnTo>
                  <a:lnTo>
                    <a:pt x="35" y="255"/>
                  </a:lnTo>
                  <a:lnTo>
                    <a:pt x="35" y="232"/>
                  </a:lnTo>
                  <a:lnTo>
                    <a:pt x="41" y="209"/>
                  </a:lnTo>
                  <a:lnTo>
                    <a:pt x="41" y="197"/>
                  </a:lnTo>
                  <a:lnTo>
                    <a:pt x="35" y="185"/>
                  </a:lnTo>
                  <a:lnTo>
                    <a:pt x="35" y="168"/>
                  </a:lnTo>
                  <a:lnTo>
                    <a:pt x="24" y="157"/>
                  </a:lnTo>
                  <a:lnTo>
                    <a:pt x="24" y="151"/>
                  </a:lnTo>
                  <a:lnTo>
                    <a:pt x="12" y="145"/>
                  </a:lnTo>
                  <a:lnTo>
                    <a:pt x="6" y="139"/>
                  </a:lnTo>
                  <a:lnTo>
                    <a:pt x="6" y="133"/>
                  </a:lnTo>
                  <a:lnTo>
                    <a:pt x="0" y="128"/>
                  </a:lnTo>
                  <a:lnTo>
                    <a:pt x="0" y="122"/>
                  </a:lnTo>
                  <a:lnTo>
                    <a:pt x="6" y="110"/>
                  </a:lnTo>
                  <a:lnTo>
                    <a:pt x="6" y="99"/>
                  </a:lnTo>
                  <a:lnTo>
                    <a:pt x="12" y="8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3358881" y="3115423"/>
              <a:ext cx="1115424" cy="595816"/>
            </a:xfrm>
            <a:custGeom>
              <a:avLst/>
              <a:gdLst>
                <a:gd name="T0" fmla="*/ 0 w 730"/>
                <a:gd name="T1" fmla="*/ 2147483647 h 400"/>
                <a:gd name="T2" fmla="*/ 2147483647 w 730"/>
                <a:gd name="T3" fmla="*/ 0 h 400"/>
                <a:gd name="T4" fmla="*/ 2147483647 w 730"/>
                <a:gd name="T5" fmla="*/ 2147483647 h 400"/>
                <a:gd name="T6" fmla="*/ 2147483647 w 730"/>
                <a:gd name="T7" fmla="*/ 2147483647 h 400"/>
                <a:gd name="T8" fmla="*/ 2147483647 w 730"/>
                <a:gd name="T9" fmla="*/ 2147483647 h 400"/>
                <a:gd name="T10" fmla="*/ 2147483647 w 730"/>
                <a:gd name="T11" fmla="*/ 2147483647 h 400"/>
                <a:gd name="T12" fmla="*/ 2147483647 w 730"/>
                <a:gd name="T13" fmla="*/ 2147483647 h 400"/>
                <a:gd name="T14" fmla="*/ 2147483647 w 730"/>
                <a:gd name="T15" fmla="*/ 2147483647 h 400"/>
                <a:gd name="T16" fmla="*/ 2147483647 w 730"/>
                <a:gd name="T17" fmla="*/ 2147483647 h 400"/>
                <a:gd name="T18" fmla="*/ 2147483647 w 730"/>
                <a:gd name="T19" fmla="*/ 2147483647 h 400"/>
                <a:gd name="T20" fmla="*/ 2147483647 w 730"/>
                <a:gd name="T21" fmla="*/ 2147483647 h 400"/>
                <a:gd name="T22" fmla="*/ 2147483647 w 730"/>
                <a:gd name="T23" fmla="*/ 2147483647 h 400"/>
                <a:gd name="T24" fmla="*/ 2147483647 w 730"/>
                <a:gd name="T25" fmla="*/ 2147483647 h 400"/>
                <a:gd name="T26" fmla="*/ 2147483647 w 730"/>
                <a:gd name="T27" fmla="*/ 2147483647 h 400"/>
                <a:gd name="T28" fmla="*/ 2147483647 w 730"/>
                <a:gd name="T29" fmla="*/ 2147483647 h 400"/>
                <a:gd name="T30" fmla="*/ 2147483647 w 730"/>
                <a:gd name="T31" fmla="*/ 2147483647 h 400"/>
                <a:gd name="T32" fmla="*/ 2147483647 w 730"/>
                <a:gd name="T33" fmla="*/ 2147483647 h 400"/>
                <a:gd name="T34" fmla="*/ 2147483647 w 730"/>
                <a:gd name="T35" fmla="*/ 2147483647 h 400"/>
                <a:gd name="T36" fmla="*/ 2147483647 w 730"/>
                <a:gd name="T37" fmla="*/ 2147483647 h 400"/>
                <a:gd name="T38" fmla="*/ 2147483647 w 730"/>
                <a:gd name="T39" fmla="*/ 2147483647 h 400"/>
                <a:gd name="T40" fmla="*/ 2147483647 w 730"/>
                <a:gd name="T41" fmla="*/ 2147483647 h 400"/>
                <a:gd name="T42" fmla="*/ 2147483647 w 730"/>
                <a:gd name="T43" fmla="*/ 2147483647 h 400"/>
                <a:gd name="T44" fmla="*/ 2147483647 w 730"/>
                <a:gd name="T45" fmla="*/ 2147483647 h 400"/>
                <a:gd name="T46" fmla="*/ 2147483647 w 730"/>
                <a:gd name="T47" fmla="*/ 2147483647 h 400"/>
                <a:gd name="T48" fmla="*/ 2147483647 w 730"/>
                <a:gd name="T49" fmla="*/ 2147483647 h 400"/>
                <a:gd name="T50" fmla="*/ 2147483647 w 730"/>
                <a:gd name="T51" fmla="*/ 2147483647 h 400"/>
                <a:gd name="T52" fmla="*/ 2147483647 w 730"/>
                <a:gd name="T53" fmla="*/ 2147483647 h 400"/>
                <a:gd name="T54" fmla="*/ 0 w 730"/>
                <a:gd name="T55" fmla="*/ 2147483647 h 4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0"/>
                <a:gd name="T85" fmla="*/ 0 h 400"/>
                <a:gd name="T86" fmla="*/ 730 w 730"/>
                <a:gd name="T87" fmla="*/ 400 h 4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0" h="400">
                  <a:moveTo>
                    <a:pt x="0" y="382"/>
                  </a:moveTo>
                  <a:lnTo>
                    <a:pt x="18" y="0"/>
                  </a:lnTo>
                  <a:lnTo>
                    <a:pt x="197" y="6"/>
                  </a:lnTo>
                  <a:lnTo>
                    <a:pt x="405" y="12"/>
                  </a:lnTo>
                  <a:lnTo>
                    <a:pt x="660" y="12"/>
                  </a:lnTo>
                  <a:lnTo>
                    <a:pt x="666" y="29"/>
                  </a:lnTo>
                  <a:lnTo>
                    <a:pt x="666" y="35"/>
                  </a:lnTo>
                  <a:lnTo>
                    <a:pt x="683" y="35"/>
                  </a:lnTo>
                  <a:lnTo>
                    <a:pt x="689" y="41"/>
                  </a:lnTo>
                  <a:lnTo>
                    <a:pt x="689" y="47"/>
                  </a:lnTo>
                  <a:lnTo>
                    <a:pt x="695" y="52"/>
                  </a:lnTo>
                  <a:lnTo>
                    <a:pt x="678" y="70"/>
                  </a:lnTo>
                  <a:lnTo>
                    <a:pt x="683" y="76"/>
                  </a:lnTo>
                  <a:lnTo>
                    <a:pt x="689" y="76"/>
                  </a:lnTo>
                  <a:lnTo>
                    <a:pt x="695" y="81"/>
                  </a:lnTo>
                  <a:lnTo>
                    <a:pt x="701" y="81"/>
                  </a:lnTo>
                  <a:lnTo>
                    <a:pt x="701" y="104"/>
                  </a:lnTo>
                  <a:lnTo>
                    <a:pt x="706" y="104"/>
                  </a:lnTo>
                  <a:lnTo>
                    <a:pt x="712" y="110"/>
                  </a:lnTo>
                  <a:lnTo>
                    <a:pt x="718" y="110"/>
                  </a:lnTo>
                  <a:lnTo>
                    <a:pt x="724" y="116"/>
                  </a:lnTo>
                  <a:lnTo>
                    <a:pt x="724" y="122"/>
                  </a:lnTo>
                  <a:lnTo>
                    <a:pt x="718" y="128"/>
                  </a:lnTo>
                  <a:lnTo>
                    <a:pt x="730" y="400"/>
                  </a:lnTo>
                  <a:lnTo>
                    <a:pt x="429" y="394"/>
                  </a:lnTo>
                  <a:lnTo>
                    <a:pt x="209" y="388"/>
                  </a:lnTo>
                  <a:lnTo>
                    <a:pt x="23" y="38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4" name="Freeform 53"/>
            <p:cNvSpPr>
              <a:spLocks/>
            </p:cNvSpPr>
            <p:nvPr/>
          </p:nvSpPr>
          <p:spPr bwMode="auto">
            <a:xfrm>
              <a:off x="4980270" y="1616170"/>
              <a:ext cx="919936" cy="448481"/>
            </a:xfrm>
            <a:custGeom>
              <a:avLst/>
              <a:gdLst>
                <a:gd name="T0" fmla="*/ 2147483647 w 602"/>
                <a:gd name="T1" fmla="*/ 2147483647 h 301"/>
                <a:gd name="T2" fmla="*/ 2147483647 w 602"/>
                <a:gd name="T3" fmla="*/ 2147483647 h 301"/>
                <a:gd name="T4" fmla="*/ 2147483647 w 602"/>
                <a:gd name="T5" fmla="*/ 2147483647 h 301"/>
                <a:gd name="T6" fmla="*/ 2147483647 w 602"/>
                <a:gd name="T7" fmla="*/ 2147483647 h 301"/>
                <a:gd name="T8" fmla="*/ 2147483647 w 602"/>
                <a:gd name="T9" fmla="*/ 2147483647 h 301"/>
                <a:gd name="T10" fmla="*/ 2147483647 w 602"/>
                <a:gd name="T11" fmla="*/ 2147483647 h 301"/>
                <a:gd name="T12" fmla="*/ 2147483647 w 602"/>
                <a:gd name="T13" fmla="*/ 2147483647 h 301"/>
                <a:gd name="T14" fmla="*/ 2147483647 w 602"/>
                <a:gd name="T15" fmla="*/ 2147483647 h 301"/>
                <a:gd name="T16" fmla="*/ 2147483647 w 602"/>
                <a:gd name="T17" fmla="*/ 2147483647 h 301"/>
                <a:gd name="T18" fmla="*/ 2147483647 w 602"/>
                <a:gd name="T19" fmla="*/ 2147483647 h 301"/>
                <a:gd name="T20" fmla="*/ 2147483647 w 602"/>
                <a:gd name="T21" fmla="*/ 2147483647 h 301"/>
                <a:gd name="T22" fmla="*/ 2147483647 w 602"/>
                <a:gd name="T23" fmla="*/ 2147483647 h 301"/>
                <a:gd name="T24" fmla="*/ 2147483647 w 602"/>
                <a:gd name="T25" fmla="*/ 2147483647 h 301"/>
                <a:gd name="T26" fmla="*/ 2147483647 w 602"/>
                <a:gd name="T27" fmla="*/ 2147483647 h 301"/>
                <a:gd name="T28" fmla="*/ 2147483647 w 602"/>
                <a:gd name="T29" fmla="*/ 2147483647 h 301"/>
                <a:gd name="T30" fmla="*/ 2147483647 w 602"/>
                <a:gd name="T31" fmla="*/ 2147483647 h 301"/>
                <a:gd name="T32" fmla="*/ 2147483647 w 602"/>
                <a:gd name="T33" fmla="*/ 2147483647 h 301"/>
                <a:gd name="T34" fmla="*/ 2147483647 w 602"/>
                <a:gd name="T35" fmla="*/ 2147483647 h 301"/>
                <a:gd name="T36" fmla="*/ 2147483647 w 602"/>
                <a:gd name="T37" fmla="*/ 2147483647 h 301"/>
                <a:gd name="T38" fmla="*/ 2147483647 w 602"/>
                <a:gd name="T39" fmla="*/ 2147483647 h 301"/>
                <a:gd name="T40" fmla="*/ 2147483647 w 602"/>
                <a:gd name="T41" fmla="*/ 2147483647 h 301"/>
                <a:gd name="T42" fmla="*/ 2147483647 w 602"/>
                <a:gd name="T43" fmla="*/ 2147483647 h 301"/>
                <a:gd name="T44" fmla="*/ 2147483647 w 602"/>
                <a:gd name="T45" fmla="*/ 2147483647 h 301"/>
                <a:gd name="T46" fmla="*/ 2147483647 w 602"/>
                <a:gd name="T47" fmla="*/ 2147483647 h 301"/>
                <a:gd name="T48" fmla="*/ 2147483647 w 602"/>
                <a:gd name="T49" fmla="*/ 2147483647 h 301"/>
                <a:gd name="T50" fmla="*/ 2147483647 w 602"/>
                <a:gd name="T51" fmla="*/ 2147483647 h 301"/>
                <a:gd name="T52" fmla="*/ 2147483647 w 602"/>
                <a:gd name="T53" fmla="*/ 2147483647 h 301"/>
                <a:gd name="T54" fmla="*/ 2147483647 w 602"/>
                <a:gd name="T55" fmla="*/ 2147483647 h 301"/>
                <a:gd name="T56" fmla="*/ 2147483647 w 602"/>
                <a:gd name="T57" fmla="*/ 2147483647 h 301"/>
                <a:gd name="T58" fmla="*/ 2147483647 w 602"/>
                <a:gd name="T59" fmla="*/ 2147483647 h 301"/>
                <a:gd name="T60" fmla="*/ 2147483647 w 602"/>
                <a:gd name="T61" fmla="*/ 2147483647 h 301"/>
                <a:gd name="T62" fmla="*/ 2147483647 w 602"/>
                <a:gd name="T63" fmla="*/ 2147483647 h 301"/>
                <a:gd name="T64" fmla="*/ 2147483647 w 602"/>
                <a:gd name="T65" fmla="*/ 2147483647 h 301"/>
                <a:gd name="T66" fmla="*/ 2147483647 w 602"/>
                <a:gd name="T67" fmla="*/ 2147483647 h 301"/>
                <a:gd name="T68" fmla="*/ 2147483647 w 602"/>
                <a:gd name="T69" fmla="*/ 2147483647 h 301"/>
                <a:gd name="T70" fmla="*/ 2147483647 w 602"/>
                <a:gd name="T71" fmla="*/ 2147483647 h 301"/>
                <a:gd name="T72" fmla="*/ 2147483647 w 602"/>
                <a:gd name="T73" fmla="*/ 2147483647 h 301"/>
                <a:gd name="T74" fmla="*/ 2147483647 w 602"/>
                <a:gd name="T75" fmla="*/ 2147483647 h 301"/>
                <a:gd name="T76" fmla="*/ 2147483647 w 602"/>
                <a:gd name="T77" fmla="*/ 2147483647 h 301"/>
                <a:gd name="T78" fmla="*/ 2147483647 w 602"/>
                <a:gd name="T79" fmla="*/ 2147483647 h 301"/>
                <a:gd name="T80" fmla="*/ 2147483647 w 602"/>
                <a:gd name="T81" fmla="*/ 2147483647 h 301"/>
                <a:gd name="T82" fmla="*/ 2147483647 w 602"/>
                <a:gd name="T83" fmla="*/ 2147483647 h 301"/>
                <a:gd name="T84" fmla="*/ 0 w 602"/>
                <a:gd name="T85" fmla="*/ 2147483647 h 3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2"/>
                <a:gd name="T130" fmla="*/ 0 h 301"/>
                <a:gd name="T131" fmla="*/ 602 w 602"/>
                <a:gd name="T132" fmla="*/ 301 h 3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2" h="301">
                  <a:moveTo>
                    <a:pt x="0" y="145"/>
                  </a:moveTo>
                  <a:lnTo>
                    <a:pt x="11" y="139"/>
                  </a:lnTo>
                  <a:lnTo>
                    <a:pt x="17" y="133"/>
                  </a:lnTo>
                  <a:lnTo>
                    <a:pt x="46" y="110"/>
                  </a:lnTo>
                  <a:lnTo>
                    <a:pt x="57" y="104"/>
                  </a:lnTo>
                  <a:lnTo>
                    <a:pt x="75" y="104"/>
                  </a:lnTo>
                  <a:lnTo>
                    <a:pt x="86" y="99"/>
                  </a:lnTo>
                  <a:lnTo>
                    <a:pt x="104" y="87"/>
                  </a:lnTo>
                  <a:lnTo>
                    <a:pt x="127" y="64"/>
                  </a:lnTo>
                  <a:lnTo>
                    <a:pt x="144" y="41"/>
                  </a:lnTo>
                  <a:lnTo>
                    <a:pt x="162" y="29"/>
                  </a:lnTo>
                  <a:lnTo>
                    <a:pt x="173" y="18"/>
                  </a:lnTo>
                  <a:lnTo>
                    <a:pt x="196" y="0"/>
                  </a:lnTo>
                  <a:lnTo>
                    <a:pt x="214" y="0"/>
                  </a:lnTo>
                  <a:lnTo>
                    <a:pt x="214" y="12"/>
                  </a:lnTo>
                  <a:lnTo>
                    <a:pt x="208" y="18"/>
                  </a:lnTo>
                  <a:lnTo>
                    <a:pt x="196" y="18"/>
                  </a:lnTo>
                  <a:lnTo>
                    <a:pt x="173" y="41"/>
                  </a:lnTo>
                  <a:lnTo>
                    <a:pt x="162" y="75"/>
                  </a:lnTo>
                  <a:lnTo>
                    <a:pt x="162" y="99"/>
                  </a:lnTo>
                  <a:lnTo>
                    <a:pt x="173" y="93"/>
                  </a:lnTo>
                  <a:lnTo>
                    <a:pt x="179" y="81"/>
                  </a:lnTo>
                  <a:lnTo>
                    <a:pt x="191" y="70"/>
                  </a:lnTo>
                  <a:lnTo>
                    <a:pt x="196" y="70"/>
                  </a:lnTo>
                  <a:lnTo>
                    <a:pt x="196" y="75"/>
                  </a:lnTo>
                  <a:lnTo>
                    <a:pt x="191" y="81"/>
                  </a:lnTo>
                  <a:lnTo>
                    <a:pt x="208" y="81"/>
                  </a:lnTo>
                  <a:lnTo>
                    <a:pt x="225" y="75"/>
                  </a:lnTo>
                  <a:lnTo>
                    <a:pt x="237" y="81"/>
                  </a:lnTo>
                  <a:lnTo>
                    <a:pt x="249" y="93"/>
                  </a:lnTo>
                  <a:lnTo>
                    <a:pt x="260" y="99"/>
                  </a:lnTo>
                  <a:lnTo>
                    <a:pt x="266" y="104"/>
                  </a:lnTo>
                  <a:lnTo>
                    <a:pt x="283" y="116"/>
                  </a:lnTo>
                  <a:lnTo>
                    <a:pt x="289" y="122"/>
                  </a:lnTo>
                  <a:lnTo>
                    <a:pt x="312" y="122"/>
                  </a:lnTo>
                  <a:lnTo>
                    <a:pt x="324" y="116"/>
                  </a:lnTo>
                  <a:lnTo>
                    <a:pt x="330" y="116"/>
                  </a:lnTo>
                  <a:lnTo>
                    <a:pt x="341" y="128"/>
                  </a:lnTo>
                  <a:lnTo>
                    <a:pt x="353" y="116"/>
                  </a:lnTo>
                  <a:lnTo>
                    <a:pt x="358" y="104"/>
                  </a:lnTo>
                  <a:lnTo>
                    <a:pt x="376" y="99"/>
                  </a:lnTo>
                  <a:lnTo>
                    <a:pt x="387" y="93"/>
                  </a:lnTo>
                  <a:lnTo>
                    <a:pt x="393" y="81"/>
                  </a:lnTo>
                  <a:lnTo>
                    <a:pt x="405" y="75"/>
                  </a:lnTo>
                  <a:lnTo>
                    <a:pt x="411" y="81"/>
                  </a:lnTo>
                  <a:lnTo>
                    <a:pt x="428" y="81"/>
                  </a:lnTo>
                  <a:lnTo>
                    <a:pt x="445" y="75"/>
                  </a:lnTo>
                  <a:lnTo>
                    <a:pt x="468" y="70"/>
                  </a:lnTo>
                  <a:lnTo>
                    <a:pt x="486" y="64"/>
                  </a:lnTo>
                  <a:lnTo>
                    <a:pt x="486" y="75"/>
                  </a:lnTo>
                  <a:lnTo>
                    <a:pt x="492" y="93"/>
                  </a:lnTo>
                  <a:lnTo>
                    <a:pt x="492" y="99"/>
                  </a:lnTo>
                  <a:lnTo>
                    <a:pt x="503" y="104"/>
                  </a:lnTo>
                  <a:lnTo>
                    <a:pt x="515" y="99"/>
                  </a:lnTo>
                  <a:lnTo>
                    <a:pt x="521" y="99"/>
                  </a:lnTo>
                  <a:lnTo>
                    <a:pt x="526" y="104"/>
                  </a:lnTo>
                  <a:lnTo>
                    <a:pt x="538" y="104"/>
                  </a:lnTo>
                  <a:lnTo>
                    <a:pt x="544" y="99"/>
                  </a:lnTo>
                  <a:lnTo>
                    <a:pt x="555" y="99"/>
                  </a:lnTo>
                  <a:lnTo>
                    <a:pt x="561" y="104"/>
                  </a:lnTo>
                  <a:lnTo>
                    <a:pt x="561" y="116"/>
                  </a:lnTo>
                  <a:lnTo>
                    <a:pt x="573" y="128"/>
                  </a:lnTo>
                  <a:lnTo>
                    <a:pt x="584" y="133"/>
                  </a:lnTo>
                  <a:lnTo>
                    <a:pt x="590" y="145"/>
                  </a:lnTo>
                  <a:lnTo>
                    <a:pt x="602" y="156"/>
                  </a:lnTo>
                  <a:lnTo>
                    <a:pt x="590" y="162"/>
                  </a:lnTo>
                  <a:lnTo>
                    <a:pt x="573" y="168"/>
                  </a:lnTo>
                  <a:lnTo>
                    <a:pt x="561" y="168"/>
                  </a:lnTo>
                  <a:lnTo>
                    <a:pt x="538" y="174"/>
                  </a:lnTo>
                  <a:lnTo>
                    <a:pt x="521" y="174"/>
                  </a:lnTo>
                  <a:lnTo>
                    <a:pt x="509" y="180"/>
                  </a:lnTo>
                  <a:lnTo>
                    <a:pt x="492" y="168"/>
                  </a:lnTo>
                  <a:lnTo>
                    <a:pt x="480" y="168"/>
                  </a:lnTo>
                  <a:lnTo>
                    <a:pt x="474" y="162"/>
                  </a:lnTo>
                  <a:lnTo>
                    <a:pt x="468" y="168"/>
                  </a:lnTo>
                  <a:lnTo>
                    <a:pt x="468" y="174"/>
                  </a:lnTo>
                  <a:lnTo>
                    <a:pt x="480" y="185"/>
                  </a:lnTo>
                  <a:lnTo>
                    <a:pt x="474" y="191"/>
                  </a:lnTo>
                  <a:lnTo>
                    <a:pt x="457" y="185"/>
                  </a:lnTo>
                  <a:lnTo>
                    <a:pt x="445" y="180"/>
                  </a:lnTo>
                  <a:lnTo>
                    <a:pt x="440" y="174"/>
                  </a:lnTo>
                  <a:lnTo>
                    <a:pt x="428" y="168"/>
                  </a:lnTo>
                  <a:lnTo>
                    <a:pt x="416" y="168"/>
                  </a:lnTo>
                  <a:lnTo>
                    <a:pt x="405" y="174"/>
                  </a:lnTo>
                  <a:lnTo>
                    <a:pt x="387" y="191"/>
                  </a:lnTo>
                  <a:lnTo>
                    <a:pt x="364" y="191"/>
                  </a:lnTo>
                  <a:lnTo>
                    <a:pt x="358" y="203"/>
                  </a:lnTo>
                  <a:lnTo>
                    <a:pt x="358" y="209"/>
                  </a:lnTo>
                  <a:lnTo>
                    <a:pt x="353" y="209"/>
                  </a:lnTo>
                  <a:lnTo>
                    <a:pt x="347" y="214"/>
                  </a:lnTo>
                  <a:lnTo>
                    <a:pt x="335" y="214"/>
                  </a:lnTo>
                  <a:lnTo>
                    <a:pt x="330" y="226"/>
                  </a:lnTo>
                  <a:lnTo>
                    <a:pt x="318" y="243"/>
                  </a:lnTo>
                  <a:lnTo>
                    <a:pt x="312" y="255"/>
                  </a:lnTo>
                  <a:lnTo>
                    <a:pt x="306" y="243"/>
                  </a:lnTo>
                  <a:lnTo>
                    <a:pt x="312" y="232"/>
                  </a:lnTo>
                  <a:lnTo>
                    <a:pt x="312" y="214"/>
                  </a:lnTo>
                  <a:lnTo>
                    <a:pt x="306" y="226"/>
                  </a:lnTo>
                  <a:lnTo>
                    <a:pt x="301" y="226"/>
                  </a:lnTo>
                  <a:lnTo>
                    <a:pt x="301" y="220"/>
                  </a:lnTo>
                  <a:lnTo>
                    <a:pt x="295" y="220"/>
                  </a:lnTo>
                  <a:lnTo>
                    <a:pt x="289" y="226"/>
                  </a:lnTo>
                  <a:lnTo>
                    <a:pt x="277" y="266"/>
                  </a:lnTo>
                  <a:lnTo>
                    <a:pt x="266" y="284"/>
                  </a:lnTo>
                  <a:lnTo>
                    <a:pt x="260" y="301"/>
                  </a:lnTo>
                  <a:lnTo>
                    <a:pt x="249" y="301"/>
                  </a:lnTo>
                  <a:lnTo>
                    <a:pt x="243" y="295"/>
                  </a:lnTo>
                  <a:lnTo>
                    <a:pt x="237" y="295"/>
                  </a:lnTo>
                  <a:lnTo>
                    <a:pt x="237" y="290"/>
                  </a:lnTo>
                  <a:lnTo>
                    <a:pt x="249" y="278"/>
                  </a:lnTo>
                  <a:lnTo>
                    <a:pt x="249" y="272"/>
                  </a:lnTo>
                  <a:lnTo>
                    <a:pt x="243" y="266"/>
                  </a:lnTo>
                  <a:lnTo>
                    <a:pt x="231" y="266"/>
                  </a:lnTo>
                  <a:lnTo>
                    <a:pt x="225" y="272"/>
                  </a:lnTo>
                  <a:lnTo>
                    <a:pt x="220" y="272"/>
                  </a:lnTo>
                  <a:lnTo>
                    <a:pt x="220" y="243"/>
                  </a:lnTo>
                  <a:lnTo>
                    <a:pt x="208" y="232"/>
                  </a:lnTo>
                  <a:lnTo>
                    <a:pt x="208" y="226"/>
                  </a:lnTo>
                  <a:lnTo>
                    <a:pt x="196" y="214"/>
                  </a:lnTo>
                  <a:lnTo>
                    <a:pt x="167" y="214"/>
                  </a:lnTo>
                  <a:lnTo>
                    <a:pt x="167" y="209"/>
                  </a:lnTo>
                  <a:lnTo>
                    <a:pt x="162" y="209"/>
                  </a:lnTo>
                  <a:lnTo>
                    <a:pt x="167" y="203"/>
                  </a:lnTo>
                  <a:lnTo>
                    <a:pt x="139" y="203"/>
                  </a:lnTo>
                  <a:lnTo>
                    <a:pt x="121" y="209"/>
                  </a:lnTo>
                  <a:lnTo>
                    <a:pt x="115" y="209"/>
                  </a:lnTo>
                  <a:lnTo>
                    <a:pt x="34" y="174"/>
                  </a:lnTo>
                  <a:lnTo>
                    <a:pt x="5" y="145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5" name="Freeform 54"/>
            <p:cNvSpPr>
              <a:spLocks/>
            </p:cNvSpPr>
            <p:nvPr/>
          </p:nvSpPr>
          <p:spPr bwMode="auto">
            <a:xfrm>
              <a:off x="5545374" y="1901125"/>
              <a:ext cx="619314" cy="809533"/>
            </a:xfrm>
            <a:custGeom>
              <a:avLst/>
              <a:gdLst>
                <a:gd name="T0" fmla="*/ 2147483647 w 405"/>
                <a:gd name="T1" fmla="*/ 2147483647 h 544"/>
                <a:gd name="T2" fmla="*/ 2147483647 w 405"/>
                <a:gd name="T3" fmla="*/ 2147483647 h 544"/>
                <a:gd name="T4" fmla="*/ 2147483647 w 405"/>
                <a:gd name="T5" fmla="*/ 2147483647 h 544"/>
                <a:gd name="T6" fmla="*/ 2147483647 w 405"/>
                <a:gd name="T7" fmla="*/ 2147483647 h 544"/>
                <a:gd name="T8" fmla="*/ 2147483647 w 405"/>
                <a:gd name="T9" fmla="*/ 2147483647 h 544"/>
                <a:gd name="T10" fmla="*/ 2147483647 w 405"/>
                <a:gd name="T11" fmla="*/ 2147483647 h 544"/>
                <a:gd name="T12" fmla="*/ 2147483647 w 405"/>
                <a:gd name="T13" fmla="*/ 2147483647 h 544"/>
                <a:gd name="T14" fmla="*/ 2147483647 w 405"/>
                <a:gd name="T15" fmla="*/ 2147483647 h 544"/>
                <a:gd name="T16" fmla="*/ 2147483647 w 405"/>
                <a:gd name="T17" fmla="*/ 2147483647 h 544"/>
                <a:gd name="T18" fmla="*/ 2147483647 w 405"/>
                <a:gd name="T19" fmla="*/ 2147483647 h 544"/>
                <a:gd name="T20" fmla="*/ 2147483647 w 405"/>
                <a:gd name="T21" fmla="*/ 2147483647 h 544"/>
                <a:gd name="T22" fmla="*/ 2147483647 w 405"/>
                <a:gd name="T23" fmla="*/ 2147483647 h 544"/>
                <a:gd name="T24" fmla="*/ 2147483647 w 405"/>
                <a:gd name="T25" fmla="*/ 2147483647 h 544"/>
                <a:gd name="T26" fmla="*/ 2147483647 w 405"/>
                <a:gd name="T27" fmla="*/ 2147483647 h 544"/>
                <a:gd name="T28" fmla="*/ 2147483647 w 405"/>
                <a:gd name="T29" fmla="*/ 2147483647 h 544"/>
                <a:gd name="T30" fmla="*/ 2147483647 w 405"/>
                <a:gd name="T31" fmla="*/ 2147483647 h 544"/>
                <a:gd name="T32" fmla="*/ 2147483647 w 405"/>
                <a:gd name="T33" fmla="*/ 2147483647 h 544"/>
                <a:gd name="T34" fmla="*/ 2147483647 w 405"/>
                <a:gd name="T35" fmla="*/ 2147483647 h 544"/>
                <a:gd name="T36" fmla="*/ 2147483647 w 405"/>
                <a:gd name="T37" fmla="*/ 2147483647 h 544"/>
                <a:gd name="T38" fmla="*/ 2147483647 w 405"/>
                <a:gd name="T39" fmla="*/ 2147483647 h 544"/>
                <a:gd name="T40" fmla="*/ 2147483647 w 405"/>
                <a:gd name="T41" fmla="*/ 2147483647 h 544"/>
                <a:gd name="T42" fmla="*/ 2147483647 w 405"/>
                <a:gd name="T43" fmla="*/ 0 h 544"/>
                <a:gd name="T44" fmla="*/ 2147483647 w 405"/>
                <a:gd name="T45" fmla="*/ 2147483647 h 544"/>
                <a:gd name="T46" fmla="*/ 2147483647 w 405"/>
                <a:gd name="T47" fmla="*/ 2147483647 h 544"/>
                <a:gd name="T48" fmla="*/ 2147483647 w 405"/>
                <a:gd name="T49" fmla="*/ 2147483647 h 544"/>
                <a:gd name="T50" fmla="*/ 2147483647 w 405"/>
                <a:gd name="T51" fmla="*/ 2147483647 h 544"/>
                <a:gd name="T52" fmla="*/ 2147483647 w 405"/>
                <a:gd name="T53" fmla="*/ 2147483647 h 544"/>
                <a:gd name="T54" fmla="*/ 2147483647 w 405"/>
                <a:gd name="T55" fmla="*/ 2147483647 h 544"/>
                <a:gd name="T56" fmla="*/ 2147483647 w 405"/>
                <a:gd name="T57" fmla="*/ 2147483647 h 544"/>
                <a:gd name="T58" fmla="*/ 2147483647 w 405"/>
                <a:gd name="T59" fmla="*/ 2147483647 h 544"/>
                <a:gd name="T60" fmla="*/ 2147483647 w 405"/>
                <a:gd name="T61" fmla="*/ 2147483647 h 544"/>
                <a:gd name="T62" fmla="*/ 2147483647 w 405"/>
                <a:gd name="T63" fmla="*/ 2147483647 h 544"/>
                <a:gd name="T64" fmla="*/ 2147483647 w 405"/>
                <a:gd name="T65" fmla="*/ 2147483647 h 544"/>
                <a:gd name="T66" fmla="*/ 2147483647 w 405"/>
                <a:gd name="T67" fmla="*/ 2147483647 h 544"/>
                <a:gd name="T68" fmla="*/ 2147483647 w 405"/>
                <a:gd name="T69" fmla="*/ 2147483647 h 544"/>
                <a:gd name="T70" fmla="*/ 2147483647 w 405"/>
                <a:gd name="T71" fmla="*/ 2147483647 h 544"/>
                <a:gd name="T72" fmla="*/ 2147483647 w 405"/>
                <a:gd name="T73" fmla="*/ 2147483647 h 544"/>
                <a:gd name="T74" fmla="*/ 2147483647 w 405"/>
                <a:gd name="T75" fmla="*/ 2147483647 h 544"/>
                <a:gd name="T76" fmla="*/ 2147483647 w 405"/>
                <a:gd name="T77" fmla="*/ 2147483647 h 544"/>
                <a:gd name="T78" fmla="*/ 2147483647 w 405"/>
                <a:gd name="T79" fmla="*/ 2147483647 h 544"/>
                <a:gd name="T80" fmla="*/ 2147483647 w 405"/>
                <a:gd name="T81" fmla="*/ 2147483647 h 544"/>
                <a:gd name="T82" fmla="*/ 2147483647 w 405"/>
                <a:gd name="T83" fmla="*/ 2147483647 h 544"/>
                <a:gd name="T84" fmla="*/ 2147483647 w 405"/>
                <a:gd name="T85" fmla="*/ 2147483647 h 544"/>
                <a:gd name="T86" fmla="*/ 2147483647 w 405"/>
                <a:gd name="T87" fmla="*/ 2147483647 h 544"/>
                <a:gd name="T88" fmla="*/ 2147483647 w 405"/>
                <a:gd name="T89" fmla="*/ 2147483647 h 544"/>
                <a:gd name="T90" fmla="*/ 2147483647 w 405"/>
                <a:gd name="T91" fmla="*/ 2147483647 h 544"/>
                <a:gd name="T92" fmla="*/ 2147483647 w 405"/>
                <a:gd name="T93" fmla="*/ 2147483647 h 544"/>
                <a:gd name="T94" fmla="*/ 2147483647 w 405"/>
                <a:gd name="T95" fmla="*/ 2147483647 h 544"/>
                <a:gd name="T96" fmla="*/ 2147483647 w 405"/>
                <a:gd name="T97" fmla="*/ 2147483647 h 544"/>
                <a:gd name="T98" fmla="*/ 2147483647 w 405"/>
                <a:gd name="T99" fmla="*/ 2147483647 h 544"/>
                <a:gd name="T100" fmla="*/ 0 w 405"/>
                <a:gd name="T101" fmla="*/ 2147483647 h 5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5"/>
                <a:gd name="T154" fmla="*/ 0 h 544"/>
                <a:gd name="T155" fmla="*/ 405 w 405"/>
                <a:gd name="T156" fmla="*/ 544 h 5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5" h="544">
                  <a:moveTo>
                    <a:pt x="0" y="544"/>
                  </a:moveTo>
                  <a:lnTo>
                    <a:pt x="6" y="521"/>
                  </a:lnTo>
                  <a:lnTo>
                    <a:pt x="41" y="475"/>
                  </a:lnTo>
                  <a:lnTo>
                    <a:pt x="58" y="434"/>
                  </a:lnTo>
                  <a:lnTo>
                    <a:pt x="58" y="411"/>
                  </a:lnTo>
                  <a:lnTo>
                    <a:pt x="35" y="365"/>
                  </a:lnTo>
                  <a:lnTo>
                    <a:pt x="46" y="359"/>
                  </a:lnTo>
                  <a:lnTo>
                    <a:pt x="46" y="342"/>
                  </a:lnTo>
                  <a:lnTo>
                    <a:pt x="41" y="324"/>
                  </a:lnTo>
                  <a:lnTo>
                    <a:pt x="17" y="295"/>
                  </a:lnTo>
                  <a:lnTo>
                    <a:pt x="23" y="290"/>
                  </a:lnTo>
                  <a:lnTo>
                    <a:pt x="17" y="284"/>
                  </a:lnTo>
                  <a:lnTo>
                    <a:pt x="12" y="284"/>
                  </a:lnTo>
                  <a:lnTo>
                    <a:pt x="12" y="272"/>
                  </a:lnTo>
                  <a:lnTo>
                    <a:pt x="17" y="249"/>
                  </a:lnTo>
                  <a:lnTo>
                    <a:pt x="23" y="220"/>
                  </a:lnTo>
                  <a:lnTo>
                    <a:pt x="12" y="197"/>
                  </a:lnTo>
                  <a:lnTo>
                    <a:pt x="23" y="185"/>
                  </a:lnTo>
                  <a:lnTo>
                    <a:pt x="29" y="174"/>
                  </a:lnTo>
                  <a:lnTo>
                    <a:pt x="23" y="168"/>
                  </a:lnTo>
                  <a:lnTo>
                    <a:pt x="23" y="156"/>
                  </a:lnTo>
                  <a:lnTo>
                    <a:pt x="35" y="145"/>
                  </a:lnTo>
                  <a:lnTo>
                    <a:pt x="46" y="145"/>
                  </a:lnTo>
                  <a:lnTo>
                    <a:pt x="46" y="128"/>
                  </a:lnTo>
                  <a:lnTo>
                    <a:pt x="58" y="93"/>
                  </a:lnTo>
                  <a:lnTo>
                    <a:pt x="64" y="93"/>
                  </a:lnTo>
                  <a:lnTo>
                    <a:pt x="64" y="133"/>
                  </a:lnTo>
                  <a:lnTo>
                    <a:pt x="70" y="133"/>
                  </a:lnTo>
                  <a:lnTo>
                    <a:pt x="70" y="110"/>
                  </a:lnTo>
                  <a:lnTo>
                    <a:pt x="75" y="122"/>
                  </a:lnTo>
                  <a:lnTo>
                    <a:pt x="75" y="128"/>
                  </a:lnTo>
                  <a:lnTo>
                    <a:pt x="81" y="139"/>
                  </a:lnTo>
                  <a:lnTo>
                    <a:pt x="81" y="110"/>
                  </a:lnTo>
                  <a:lnTo>
                    <a:pt x="87" y="99"/>
                  </a:lnTo>
                  <a:lnTo>
                    <a:pt x="87" y="93"/>
                  </a:lnTo>
                  <a:lnTo>
                    <a:pt x="93" y="87"/>
                  </a:lnTo>
                  <a:lnTo>
                    <a:pt x="122" y="87"/>
                  </a:lnTo>
                  <a:lnTo>
                    <a:pt x="122" y="81"/>
                  </a:lnTo>
                  <a:lnTo>
                    <a:pt x="116" y="75"/>
                  </a:lnTo>
                  <a:lnTo>
                    <a:pt x="110" y="64"/>
                  </a:lnTo>
                  <a:lnTo>
                    <a:pt x="110" y="52"/>
                  </a:lnTo>
                  <a:lnTo>
                    <a:pt x="116" y="29"/>
                  </a:lnTo>
                  <a:lnTo>
                    <a:pt x="127" y="6"/>
                  </a:lnTo>
                  <a:lnTo>
                    <a:pt x="139" y="0"/>
                  </a:lnTo>
                  <a:lnTo>
                    <a:pt x="156" y="6"/>
                  </a:lnTo>
                  <a:lnTo>
                    <a:pt x="180" y="23"/>
                  </a:lnTo>
                  <a:lnTo>
                    <a:pt x="191" y="35"/>
                  </a:lnTo>
                  <a:lnTo>
                    <a:pt x="203" y="35"/>
                  </a:lnTo>
                  <a:lnTo>
                    <a:pt x="220" y="41"/>
                  </a:lnTo>
                  <a:lnTo>
                    <a:pt x="226" y="52"/>
                  </a:lnTo>
                  <a:lnTo>
                    <a:pt x="237" y="58"/>
                  </a:lnTo>
                  <a:lnTo>
                    <a:pt x="255" y="64"/>
                  </a:lnTo>
                  <a:lnTo>
                    <a:pt x="266" y="70"/>
                  </a:lnTo>
                  <a:lnTo>
                    <a:pt x="278" y="81"/>
                  </a:lnTo>
                  <a:lnTo>
                    <a:pt x="272" y="87"/>
                  </a:lnTo>
                  <a:lnTo>
                    <a:pt x="295" y="110"/>
                  </a:lnTo>
                  <a:lnTo>
                    <a:pt x="295" y="122"/>
                  </a:lnTo>
                  <a:lnTo>
                    <a:pt x="284" y="122"/>
                  </a:lnTo>
                  <a:lnTo>
                    <a:pt x="272" y="128"/>
                  </a:lnTo>
                  <a:lnTo>
                    <a:pt x="272" y="145"/>
                  </a:lnTo>
                  <a:lnTo>
                    <a:pt x="261" y="180"/>
                  </a:lnTo>
                  <a:lnTo>
                    <a:pt x="249" y="185"/>
                  </a:lnTo>
                  <a:lnTo>
                    <a:pt x="249" y="214"/>
                  </a:lnTo>
                  <a:lnTo>
                    <a:pt x="243" y="214"/>
                  </a:lnTo>
                  <a:lnTo>
                    <a:pt x="243" y="220"/>
                  </a:lnTo>
                  <a:lnTo>
                    <a:pt x="232" y="226"/>
                  </a:lnTo>
                  <a:lnTo>
                    <a:pt x="232" y="255"/>
                  </a:lnTo>
                  <a:lnTo>
                    <a:pt x="243" y="278"/>
                  </a:lnTo>
                  <a:lnTo>
                    <a:pt x="249" y="278"/>
                  </a:lnTo>
                  <a:lnTo>
                    <a:pt x="266" y="272"/>
                  </a:lnTo>
                  <a:lnTo>
                    <a:pt x="272" y="261"/>
                  </a:lnTo>
                  <a:lnTo>
                    <a:pt x="295" y="237"/>
                  </a:lnTo>
                  <a:lnTo>
                    <a:pt x="301" y="226"/>
                  </a:lnTo>
                  <a:lnTo>
                    <a:pt x="295" y="220"/>
                  </a:lnTo>
                  <a:lnTo>
                    <a:pt x="307" y="214"/>
                  </a:lnTo>
                  <a:lnTo>
                    <a:pt x="313" y="203"/>
                  </a:lnTo>
                  <a:lnTo>
                    <a:pt x="313" y="197"/>
                  </a:lnTo>
                  <a:lnTo>
                    <a:pt x="324" y="191"/>
                  </a:lnTo>
                  <a:lnTo>
                    <a:pt x="330" y="191"/>
                  </a:lnTo>
                  <a:lnTo>
                    <a:pt x="342" y="197"/>
                  </a:lnTo>
                  <a:lnTo>
                    <a:pt x="353" y="214"/>
                  </a:lnTo>
                  <a:lnTo>
                    <a:pt x="382" y="261"/>
                  </a:lnTo>
                  <a:lnTo>
                    <a:pt x="400" y="324"/>
                  </a:lnTo>
                  <a:lnTo>
                    <a:pt x="405" y="347"/>
                  </a:lnTo>
                  <a:lnTo>
                    <a:pt x="405" y="359"/>
                  </a:lnTo>
                  <a:lnTo>
                    <a:pt x="400" y="365"/>
                  </a:lnTo>
                  <a:lnTo>
                    <a:pt x="400" y="376"/>
                  </a:lnTo>
                  <a:lnTo>
                    <a:pt x="394" y="382"/>
                  </a:lnTo>
                  <a:lnTo>
                    <a:pt x="388" y="382"/>
                  </a:lnTo>
                  <a:lnTo>
                    <a:pt x="376" y="376"/>
                  </a:lnTo>
                  <a:lnTo>
                    <a:pt x="365" y="388"/>
                  </a:lnTo>
                  <a:lnTo>
                    <a:pt x="365" y="400"/>
                  </a:lnTo>
                  <a:lnTo>
                    <a:pt x="353" y="417"/>
                  </a:lnTo>
                  <a:lnTo>
                    <a:pt x="342" y="428"/>
                  </a:lnTo>
                  <a:lnTo>
                    <a:pt x="336" y="440"/>
                  </a:lnTo>
                  <a:lnTo>
                    <a:pt x="336" y="452"/>
                  </a:lnTo>
                  <a:lnTo>
                    <a:pt x="330" y="463"/>
                  </a:lnTo>
                  <a:lnTo>
                    <a:pt x="324" y="469"/>
                  </a:lnTo>
                  <a:lnTo>
                    <a:pt x="324" y="475"/>
                  </a:lnTo>
                  <a:lnTo>
                    <a:pt x="330" y="481"/>
                  </a:lnTo>
                  <a:lnTo>
                    <a:pt x="330" y="492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6" name="Freeform 55"/>
            <p:cNvSpPr>
              <a:spLocks/>
            </p:cNvSpPr>
            <p:nvPr/>
          </p:nvSpPr>
          <p:spPr bwMode="auto">
            <a:xfrm>
              <a:off x="4916202" y="2632942"/>
              <a:ext cx="611101" cy="1068584"/>
            </a:xfrm>
            <a:custGeom>
              <a:avLst/>
              <a:gdLst>
                <a:gd name="T0" fmla="*/ 2147483647 w 399"/>
                <a:gd name="T1" fmla="*/ 0 h 718"/>
                <a:gd name="T2" fmla="*/ 2147483647 w 399"/>
                <a:gd name="T3" fmla="*/ 2147483647 h 718"/>
                <a:gd name="T4" fmla="*/ 2147483647 w 399"/>
                <a:gd name="T5" fmla="*/ 2147483647 h 718"/>
                <a:gd name="T6" fmla="*/ 2147483647 w 399"/>
                <a:gd name="T7" fmla="*/ 2147483647 h 718"/>
                <a:gd name="T8" fmla="*/ 2147483647 w 399"/>
                <a:gd name="T9" fmla="*/ 2147483647 h 718"/>
                <a:gd name="T10" fmla="*/ 2147483647 w 399"/>
                <a:gd name="T11" fmla="*/ 2147483647 h 718"/>
                <a:gd name="T12" fmla="*/ 2147483647 w 399"/>
                <a:gd name="T13" fmla="*/ 2147483647 h 718"/>
                <a:gd name="T14" fmla="*/ 2147483647 w 399"/>
                <a:gd name="T15" fmla="*/ 2147483647 h 718"/>
                <a:gd name="T16" fmla="*/ 2147483647 w 399"/>
                <a:gd name="T17" fmla="*/ 2147483647 h 718"/>
                <a:gd name="T18" fmla="*/ 2147483647 w 399"/>
                <a:gd name="T19" fmla="*/ 2147483647 h 718"/>
                <a:gd name="T20" fmla="*/ 2147483647 w 399"/>
                <a:gd name="T21" fmla="*/ 2147483647 h 718"/>
                <a:gd name="T22" fmla="*/ 2147483647 w 399"/>
                <a:gd name="T23" fmla="*/ 2147483647 h 718"/>
                <a:gd name="T24" fmla="*/ 2147483647 w 399"/>
                <a:gd name="T25" fmla="*/ 2147483647 h 718"/>
                <a:gd name="T26" fmla="*/ 2147483647 w 399"/>
                <a:gd name="T27" fmla="*/ 2147483647 h 718"/>
                <a:gd name="T28" fmla="*/ 2147483647 w 399"/>
                <a:gd name="T29" fmla="*/ 2147483647 h 718"/>
                <a:gd name="T30" fmla="*/ 2147483647 w 399"/>
                <a:gd name="T31" fmla="*/ 2147483647 h 718"/>
                <a:gd name="T32" fmla="*/ 2147483647 w 399"/>
                <a:gd name="T33" fmla="*/ 2147483647 h 718"/>
                <a:gd name="T34" fmla="*/ 2147483647 w 399"/>
                <a:gd name="T35" fmla="*/ 2147483647 h 718"/>
                <a:gd name="T36" fmla="*/ 2147483647 w 399"/>
                <a:gd name="T37" fmla="*/ 2147483647 h 718"/>
                <a:gd name="T38" fmla="*/ 2147483647 w 399"/>
                <a:gd name="T39" fmla="*/ 2147483647 h 718"/>
                <a:gd name="T40" fmla="*/ 2147483647 w 399"/>
                <a:gd name="T41" fmla="*/ 2147483647 h 718"/>
                <a:gd name="T42" fmla="*/ 2147483647 w 399"/>
                <a:gd name="T43" fmla="*/ 2147483647 h 718"/>
                <a:gd name="T44" fmla="*/ 2147483647 w 399"/>
                <a:gd name="T45" fmla="*/ 2147483647 h 718"/>
                <a:gd name="T46" fmla="*/ 2147483647 w 399"/>
                <a:gd name="T47" fmla="*/ 2147483647 h 718"/>
                <a:gd name="T48" fmla="*/ 2147483647 w 399"/>
                <a:gd name="T49" fmla="*/ 2147483647 h 718"/>
                <a:gd name="T50" fmla="*/ 2147483647 w 399"/>
                <a:gd name="T51" fmla="*/ 2147483647 h 718"/>
                <a:gd name="T52" fmla="*/ 2147483647 w 399"/>
                <a:gd name="T53" fmla="*/ 2147483647 h 718"/>
                <a:gd name="T54" fmla="*/ 2147483647 w 399"/>
                <a:gd name="T55" fmla="*/ 2147483647 h 718"/>
                <a:gd name="T56" fmla="*/ 2147483647 w 399"/>
                <a:gd name="T57" fmla="*/ 2147483647 h 718"/>
                <a:gd name="T58" fmla="*/ 2147483647 w 399"/>
                <a:gd name="T59" fmla="*/ 2147483647 h 718"/>
                <a:gd name="T60" fmla="*/ 2147483647 w 399"/>
                <a:gd name="T61" fmla="*/ 2147483647 h 718"/>
                <a:gd name="T62" fmla="*/ 2147483647 w 399"/>
                <a:gd name="T63" fmla="*/ 2147483647 h 718"/>
                <a:gd name="T64" fmla="*/ 2147483647 w 399"/>
                <a:gd name="T65" fmla="*/ 2147483647 h 718"/>
                <a:gd name="T66" fmla="*/ 2147483647 w 399"/>
                <a:gd name="T67" fmla="*/ 2147483647 h 718"/>
                <a:gd name="T68" fmla="*/ 2147483647 w 399"/>
                <a:gd name="T69" fmla="*/ 2147483647 h 718"/>
                <a:gd name="T70" fmla="*/ 2147483647 w 399"/>
                <a:gd name="T71" fmla="*/ 2147483647 h 718"/>
                <a:gd name="T72" fmla="*/ 2147483647 w 399"/>
                <a:gd name="T73" fmla="*/ 2147483647 h 718"/>
                <a:gd name="T74" fmla="*/ 2147483647 w 399"/>
                <a:gd name="T75" fmla="*/ 2147483647 h 718"/>
                <a:gd name="T76" fmla="*/ 2147483647 w 399"/>
                <a:gd name="T77" fmla="*/ 2147483647 h 718"/>
                <a:gd name="T78" fmla="*/ 2147483647 w 399"/>
                <a:gd name="T79" fmla="*/ 2147483647 h 718"/>
                <a:gd name="T80" fmla="*/ 2147483647 w 399"/>
                <a:gd name="T81" fmla="*/ 2147483647 h 718"/>
                <a:gd name="T82" fmla="*/ 2147483647 w 399"/>
                <a:gd name="T83" fmla="*/ 2147483647 h 718"/>
                <a:gd name="T84" fmla="*/ 2147483647 w 399"/>
                <a:gd name="T85" fmla="*/ 2147483647 h 718"/>
                <a:gd name="T86" fmla="*/ 2147483647 w 399"/>
                <a:gd name="T87" fmla="*/ 2147483647 h 718"/>
                <a:gd name="T88" fmla="*/ 0 w 399"/>
                <a:gd name="T89" fmla="*/ 2147483647 h 718"/>
                <a:gd name="T90" fmla="*/ 2147483647 w 399"/>
                <a:gd name="T91" fmla="*/ 2147483647 h 718"/>
                <a:gd name="T92" fmla="*/ 2147483647 w 399"/>
                <a:gd name="T93" fmla="*/ 2147483647 h 718"/>
                <a:gd name="T94" fmla="*/ 2147483647 w 399"/>
                <a:gd name="T95" fmla="*/ 2147483647 h 718"/>
                <a:gd name="T96" fmla="*/ 2147483647 w 399"/>
                <a:gd name="T97" fmla="*/ 2147483647 h 718"/>
                <a:gd name="T98" fmla="*/ 2147483647 w 399"/>
                <a:gd name="T99" fmla="*/ 2147483647 h 718"/>
                <a:gd name="T100" fmla="*/ 2147483647 w 399"/>
                <a:gd name="T101" fmla="*/ 2147483647 h 718"/>
                <a:gd name="T102" fmla="*/ 2147483647 w 399"/>
                <a:gd name="T103" fmla="*/ 2147483647 h 718"/>
                <a:gd name="T104" fmla="*/ 2147483647 w 399"/>
                <a:gd name="T105" fmla="*/ 2147483647 h 718"/>
                <a:gd name="T106" fmla="*/ 2147483647 w 399"/>
                <a:gd name="T107" fmla="*/ 2147483647 h 718"/>
                <a:gd name="T108" fmla="*/ 2147483647 w 399"/>
                <a:gd name="T109" fmla="*/ 2147483647 h 718"/>
                <a:gd name="T110" fmla="*/ 2147483647 w 399"/>
                <a:gd name="T111" fmla="*/ 2147483647 h 718"/>
                <a:gd name="T112" fmla="*/ 2147483647 w 399"/>
                <a:gd name="T113" fmla="*/ 2147483647 h 718"/>
                <a:gd name="T114" fmla="*/ 2147483647 w 399"/>
                <a:gd name="T115" fmla="*/ 2147483647 h 718"/>
                <a:gd name="T116" fmla="*/ 2147483647 w 399"/>
                <a:gd name="T117" fmla="*/ 2147483647 h 7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9"/>
                <a:gd name="T178" fmla="*/ 0 h 718"/>
                <a:gd name="T179" fmla="*/ 399 w 399"/>
                <a:gd name="T180" fmla="*/ 718 h 7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9" h="718">
                  <a:moveTo>
                    <a:pt x="75" y="6"/>
                  </a:moveTo>
                  <a:lnTo>
                    <a:pt x="330" y="0"/>
                  </a:lnTo>
                  <a:lnTo>
                    <a:pt x="330" y="29"/>
                  </a:lnTo>
                  <a:lnTo>
                    <a:pt x="342" y="41"/>
                  </a:lnTo>
                  <a:lnTo>
                    <a:pt x="342" y="46"/>
                  </a:lnTo>
                  <a:lnTo>
                    <a:pt x="353" y="52"/>
                  </a:lnTo>
                  <a:lnTo>
                    <a:pt x="359" y="58"/>
                  </a:lnTo>
                  <a:lnTo>
                    <a:pt x="399" y="452"/>
                  </a:lnTo>
                  <a:lnTo>
                    <a:pt x="394" y="457"/>
                  </a:lnTo>
                  <a:lnTo>
                    <a:pt x="388" y="457"/>
                  </a:lnTo>
                  <a:lnTo>
                    <a:pt x="376" y="469"/>
                  </a:lnTo>
                  <a:lnTo>
                    <a:pt x="376" y="475"/>
                  </a:lnTo>
                  <a:lnTo>
                    <a:pt x="382" y="475"/>
                  </a:lnTo>
                  <a:lnTo>
                    <a:pt x="382" y="492"/>
                  </a:lnTo>
                  <a:lnTo>
                    <a:pt x="388" y="504"/>
                  </a:lnTo>
                  <a:lnTo>
                    <a:pt x="376" y="515"/>
                  </a:lnTo>
                  <a:lnTo>
                    <a:pt x="376" y="527"/>
                  </a:lnTo>
                  <a:lnTo>
                    <a:pt x="365" y="538"/>
                  </a:lnTo>
                  <a:lnTo>
                    <a:pt x="365" y="567"/>
                  </a:lnTo>
                  <a:lnTo>
                    <a:pt x="359" y="573"/>
                  </a:lnTo>
                  <a:lnTo>
                    <a:pt x="353" y="591"/>
                  </a:lnTo>
                  <a:lnTo>
                    <a:pt x="353" y="614"/>
                  </a:lnTo>
                  <a:lnTo>
                    <a:pt x="347" y="625"/>
                  </a:lnTo>
                  <a:lnTo>
                    <a:pt x="353" y="637"/>
                  </a:lnTo>
                  <a:lnTo>
                    <a:pt x="347" y="643"/>
                  </a:lnTo>
                  <a:lnTo>
                    <a:pt x="324" y="643"/>
                  </a:lnTo>
                  <a:lnTo>
                    <a:pt x="318" y="654"/>
                  </a:lnTo>
                  <a:lnTo>
                    <a:pt x="318" y="660"/>
                  </a:lnTo>
                  <a:lnTo>
                    <a:pt x="330" y="672"/>
                  </a:lnTo>
                  <a:lnTo>
                    <a:pt x="330" y="677"/>
                  </a:lnTo>
                  <a:lnTo>
                    <a:pt x="324" y="683"/>
                  </a:lnTo>
                  <a:lnTo>
                    <a:pt x="307" y="689"/>
                  </a:lnTo>
                  <a:lnTo>
                    <a:pt x="295" y="695"/>
                  </a:lnTo>
                  <a:lnTo>
                    <a:pt x="290" y="700"/>
                  </a:lnTo>
                  <a:lnTo>
                    <a:pt x="278" y="718"/>
                  </a:lnTo>
                  <a:lnTo>
                    <a:pt x="272" y="712"/>
                  </a:lnTo>
                  <a:lnTo>
                    <a:pt x="272" y="706"/>
                  </a:lnTo>
                  <a:lnTo>
                    <a:pt x="266" y="712"/>
                  </a:lnTo>
                  <a:lnTo>
                    <a:pt x="261" y="695"/>
                  </a:lnTo>
                  <a:lnTo>
                    <a:pt x="261" y="689"/>
                  </a:lnTo>
                  <a:lnTo>
                    <a:pt x="255" y="683"/>
                  </a:lnTo>
                  <a:lnTo>
                    <a:pt x="249" y="683"/>
                  </a:lnTo>
                  <a:lnTo>
                    <a:pt x="249" y="695"/>
                  </a:lnTo>
                  <a:lnTo>
                    <a:pt x="237" y="683"/>
                  </a:lnTo>
                  <a:lnTo>
                    <a:pt x="226" y="677"/>
                  </a:lnTo>
                  <a:lnTo>
                    <a:pt x="226" y="660"/>
                  </a:lnTo>
                  <a:lnTo>
                    <a:pt x="232" y="654"/>
                  </a:lnTo>
                  <a:lnTo>
                    <a:pt x="232" y="648"/>
                  </a:lnTo>
                  <a:lnTo>
                    <a:pt x="226" y="643"/>
                  </a:lnTo>
                  <a:lnTo>
                    <a:pt x="220" y="631"/>
                  </a:lnTo>
                  <a:lnTo>
                    <a:pt x="214" y="625"/>
                  </a:lnTo>
                  <a:lnTo>
                    <a:pt x="203" y="619"/>
                  </a:lnTo>
                  <a:lnTo>
                    <a:pt x="197" y="614"/>
                  </a:lnTo>
                  <a:lnTo>
                    <a:pt x="197" y="591"/>
                  </a:lnTo>
                  <a:lnTo>
                    <a:pt x="185" y="585"/>
                  </a:lnTo>
                  <a:lnTo>
                    <a:pt x="180" y="579"/>
                  </a:lnTo>
                  <a:lnTo>
                    <a:pt x="145" y="562"/>
                  </a:lnTo>
                  <a:lnTo>
                    <a:pt x="139" y="556"/>
                  </a:lnTo>
                  <a:lnTo>
                    <a:pt x="127" y="550"/>
                  </a:lnTo>
                  <a:lnTo>
                    <a:pt x="127" y="533"/>
                  </a:lnTo>
                  <a:lnTo>
                    <a:pt x="139" y="509"/>
                  </a:lnTo>
                  <a:lnTo>
                    <a:pt x="139" y="498"/>
                  </a:lnTo>
                  <a:lnTo>
                    <a:pt x="145" y="486"/>
                  </a:lnTo>
                  <a:lnTo>
                    <a:pt x="151" y="481"/>
                  </a:lnTo>
                  <a:lnTo>
                    <a:pt x="151" y="475"/>
                  </a:lnTo>
                  <a:lnTo>
                    <a:pt x="145" y="463"/>
                  </a:lnTo>
                  <a:lnTo>
                    <a:pt x="122" y="440"/>
                  </a:lnTo>
                  <a:lnTo>
                    <a:pt x="110" y="440"/>
                  </a:lnTo>
                  <a:lnTo>
                    <a:pt x="104" y="446"/>
                  </a:lnTo>
                  <a:lnTo>
                    <a:pt x="104" y="452"/>
                  </a:lnTo>
                  <a:lnTo>
                    <a:pt x="98" y="457"/>
                  </a:lnTo>
                  <a:lnTo>
                    <a:pt x="93" y="452"/>
                  </a:lnTo>
                  <a:lnTo>
                    <a:pt x="87" y="452"/>
                  </a:lnTo>
                  <a:lnTo>
                    <a:pt x="87" y="446"/>
                  </a:lnTo>
                  <a:lnTo>
                    <a:pt x="81" y="434"/>
                  </a:lnTo>
                  <a:lnTo>
                    <a:pt x="75" y="428"/>
                  </a:lnTo>
                  <a:lnTo>
                    <a:pt x="75" y="400"/>
                  </a:lnTo>
                  <a:lnTo>
                    <a:pt x="70" y="394"/>
                  </a:lnTo>
                  <a:lnTo>
                    <a:pt x="64" y="394"/>
                  </a:lnTo>
                  <a:lnTo>
                    <a:pt x="64" y="382"/>
                  </a:lnTo>
                  <a:lnTo>
                    <a:pt x="46" y="382"/>
                  </a:lnTo>
                  <a:lnTo>
                    <a:pt x="41" y="365"/>
                  </a:lnTo>
                  <a:lnTo>
                    <a:pt x="35" y="359"/>
                  </a:lnTo>
                  <a:lnTo>
                    <a:pt x="35" y="353"/>
                  </a:lnTo>
                  <a:lnTo>
                    <a:pt x="29" y="347"/>
                  </a:lnTo>
                  <a:lnTo>
                    <a:pt x="29" y="342"/>
                  </a:lnTo>
                  <a:lnTo>
                    <a:pt x="17" y="336"/>
                  </a:lnTo>
                  <a:lnTo>
                    <a:pt x="12" y="324"/>
                  </a:lnTo>
                  <a:lnTo>
                    <a:pt x="12" y="295"/>
                  </a:lnTo>
                  <a:lnTo>
                    <a:pt x="0" y="284"/>
                  </a:lnTo>
                  <a:lnTo>
                    <a:pt x="6" y="278"/>
                  </a:lnTo>
                  <a:lnTo>
                    <a:pt x="6" y="255"/>
                  </a:lnTo>
                  <a:lnTo>
                    <a:pt x="17" y="243"/>
                  </a:lnTo>
                  <a:lnTo>
                    <a:pt x="23" y="232"/>
                  </a:lnTo>
                  <a:lnTo>
                    <a:pt x="29" y="232"/>
                  </a:lnTo>
                  <a:lnTo>
                    <a:pt x="35" y="220"/>
                  </a:lnTo>
                  <a:lnTo>
                    <a:pt x="35" y="209"/>
                  </a:lnTo>
                  <a:lnTo>
                    <a:pt x="41" y="209"/>
                  </a:lnTo>
                  <a:lnTo>
                    <a:pt x="41" y="185"/>
                  </a:lnTo>
                  <a:lnTo>
                    <a:pt x="35" y="180"/>
                  </a:lnTo>
                  <a:lnTo>
                    <a:pt x="35" y="168"/>
                  </a:lnTo>
                  <a:lnTo>
                    <a:pt x="29" y="162"/>
                  </a:lnTo>
                  <a:lnTo>
                    <a:pt x="35" y="145"/>
                  </a:lnTo>
                  <a:lnTo>
                    <a:pt x="35" y="139"/>
                  </a:lnTo>
                  <a:lnTo>
                    <a:pt x="41" y="133"/>
                  </a:lnTo>
                  <a:lnTo>
                    <a:pt x="64" y="122"/>
                  </a:lnTo>
                  <a:lnTo>
                    <a:pt x="75" y="122"/>
                  </a:lnTo>
                  <a:lnTo>
                    <a:pt x="81" y="116"/>
                  </a:lnTo>
                  <a:lnTo>
                    <a:pt x="93" y="110"/>
                  </a:lnTo>
                  <a:lnTo>
                    <a:pt x="98" y="104"/>
                  </a:lnTo>
                  <a:lnTo>
                    <a:pt x="98" y="87"/>
                  </a:lnTo>
                  <a:lnTo>
                    <a:pt x="104" y="81"/>
                  </a:lnTo>
                  <a:lnTo>
                    <a:pt x="104" y="75"/>
                  </a:lnTo>
                  <a:lnTo>
                    <a:pt x="98" y="70"/>
                  </a:lnTo>
                  <a:lnTo>
                    <a:pt x="98" y="46"/>
                  </a:lnTo>
                  <a:lnTo>
                    <a:pt x="93" y="41"/>
                  </a:lnTo>
                  <a:lnTo>
                    <a:pt x="87" y="29"/>
                  </a:lnTo>
                  <a:lnTo>
                    <a:pt x="81" y="23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7" name="Freeform 56"/>
            <p:cNvSpPr>
              <a:spLocks/>
            </p:cNvSpPr>
            <p:nvPr/>
          </p:nvSpPr>
          <p:spPr bwMode="auto">
            <a:xfrm>
              <a:off x="5464879" y="2666942"/>
              <a:ext cx="451755" cy="809533"/>
            </a:xfrm>
            <a:custGeom>
              <a:avLst/>
              <a:gdLst>
                <a:gd name="T0" fmla="*/ 2147483647 w 295"/>
                <a:gd name="T1" fmla="*/ 2147483647 h 544"/>
                <a:gd name="T2" fmla="*/ 2147483647 w 295"/>
                <a:gd name="T3" fmla="*/ 2147483647 h 544"/>
                <a:gd name="T4" fmla="*/ 2147483647 w 295"/>
                <a:gd name="T5" fmla="*/ 2147483647 h 544"/>
                <a:gd name="T6" fmla="*/ 2147483647 w 295"/>
                <a:gd name="T7" fmla="*/ 2147483647 h 544"/>
                <a:gd name="T8" fmla="*/ 2147483647 w 295"/>
                <a:gd name="T9" fmla="*/ 2147483647 h 544"/>
                <a:gd name="T10" fmla="*/ 2147483647 w 295"/>
                <a:gd name="T11" fmla="*/ 2147483647 h 544"/>
                <a:gd name="T12" fmla="*/ 2147483647 w 295"/>
                <a:gd name="T13" fmla="*/ 2147483647 h 544"/>
                <a:gd name="T14" fmla="*/ 2147483647 w 295"/>
                <a:gd name="T15" fmla="*/ 2147483647 h 544"/>
                <a:gd name="T16" fmla="*/ 2147483647 w 295"/>
                <a:gd name="T17" fmla="*/ 2147483647 h 544"/>
                <a:gd name="T18" fmla="*/ 2147483647 w 295"/>
                <a:gd name="T19" fmla="*/ 2147483647 h 544"/>
                <a:gd name="T20" fmla="*/ 2147483647 w 295"/>
                <a:gd name="T21" fmla="*/ 2147483647 h 544"/>
                <a:gd name="T22" fmla="*/ 2147483647 w 295"/>
                <a:gd name="T23" fmla="*/ 2147483647 h 544"/>
                <a:gd name="T24" fmla="*/ 2147483647 w 295"/>
                <a:gd name="T25" fmla="*/ 2147483647 h 544"/>
                <a:gd name="T26" fmla="*/ 2147483647 w 295"/>
                <a:gd name="T27" fmla="*/ 2147483647 h 544"/>
                <a:gd name="T28" fmla="*/ 2147483647 w 295"/>
                <a:gd name="T29" fmla="*/ 2147483647 h 544"/>
                <a:gd name="T30" fmla="*/ 2147483647 w 295"/>
                <a:gd name="T31" fmla="*/ 2147483647 h 544"/>
                <a:gd name="T32" fmla="*/ 2147483647 w 295"/>
                <a:gd name="T33" fmla="*/ 2147483647 h 544"/>
                <a:gd name="T34" fmla="*/ 2147483647 w 295"/>
                <a:gd name="T35" fmla="*/ 2147483647 h 544"/>
                <a:gd name="T36" fmla="*/ 2147483647 w 295"/>
                <a:gd name="T37" fmla="*/ 2147483647 h 544"/>
                <a:gd name="T38" fmla="*/ 2147483647 w 295"/>
                <a:gd name="T39" fmla="*/ 2147483647 h 544"/>
                <a:gd name="T40" fmla="*/ 2147483647 w 295"/>
                <a:gd name="T41" fmla="*/ 2147483647 h 544"/>
                <a:gd name="T42" fmla="*/ 2147483647 w 295"/>
                <a:gd name="T43" fmla="*/ 2147483647 h 544"/>
                <a:gd name="T44" fmla="*/ 2147483647 w 295"/>
                <a:gd name="T45" fmla="*/ 2147483647 h 544"/>
                <a:gd name="T46" fmla="*/ 2147483647 w 295"/>
                <a:gd name="T47" fmla="*/ 2147483647 h 544"/>
                <a:gd name="T48" fmla="*/ 2147483647 w 295"/>
                <a:gd name="T49" fmla="*/ 2147483647 h 544"/>
                <a:gd name="T50" fmla="*/ 2147483647 w 295"/>
                <a:gd name="T51" fmla="*/ 2147483647 h 544"/>
                <a:gd name="T52" fmla="*/ 2147483647 w 295"/>
                <a:gd name="T53" fmla="*/ 2147483647 h 544"/>
                <a:gd name="T54" fmla="*/ 2147483647 w 295"/>
                <a:gd name="T55" fmla="*/ 2147483647 h 544"/>
                <a:gd name="T56" fmla="*/ 2147483647 w 295"/>
                <a:gd name="T57" fmla="*/ 2147483647 h 544"/>
                <a:gd name="T58" fmla="*/ 2147483647 w 295"/>
                <a:gd name="T59" fmla="*/ 2147483647 h 544"/>
                <a:gd name="T60" fmla="*/ 2147483647 w 295"/>
                <a:gd name="T61" fmla="*/ 2147483647 h 544"/>
                <a:gd name="T62" fmla="*/ 0 w 295"/>
                <a:gd name="T63" fmla="*/ 2147483647 h 5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5"/>
                <a:gd name="T97" fmla="*/ 0 h 544"/>
                <a:gd name="T98" fmla="*/ 295 w 295"/>
                <a:gd name="T99" fmla="*/ 544 h 5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5" h="544">
                  <a:moveTo>
                    <a:pt x="0" y="35"/>
                  </a:moveTo>
                  <a:lnTo>
                    <a:pt x="6" y="41"/>
                  </a:lnTo>
                  <a:lnTo>
                    <a:pt x="35" y="41"/>
                  </a:lnTo>
                  <a:lnTo>
                    <a:pt x="40" y="35"/>
                  </a:lnTo>
                  <a:lnTo>
                    <a:pt x="46" y="35"/>
                  </a:lnTo>
                  <a:lnTo>
                    <a:pt x="52" y="29"/>
                  </a:lnTo>
                  <a:lnTo>
                    <a:pt x="226" y="0"/>
                  </a:lnTo>
                  <a:lnTo>
                    <a:pt x="295" y="377"/>
                  </a:lnTo>
                  <a:lnTo>
                    <a:pt x="295" y="382"/>
                  </a:lnTo>
                  <a:lnTo>
                    <a:pt x="289" y="388"/>
                  </a:lnTo>
                  <a:lnTo>
                    <a:pt x="289" y="394"/>
                  </a:lnTo>
                  <a:lnTo>
                    <a:pt x="295" y="394"/>
                  </a:lnTo>
                  <a:lnTo>
                    <a:pt x="295" y="411"/>
                  </a:lnTo>
                  <a:lnTo>
                    <a:pt x="272" y="423"/>
                  </a:lnTo>
                  <a:lnTo>
                    <a:pt x="255" y="405"/>
                  </a:lnTo>
                  <a:lnTo>
                    <a:pt x="243" y="411"/>
                  </a:lnTo>
                  <a:lnTo>
                    <a:pt x="232" y="423"/>
                  </a:lnTo>
                  <a:lnTo>
                    <a:pt x="237" y="440"/>
                  </a:lnTo>
                  <a:lnTo>
                    <a:pt x="226" y="446"/>
                  </a:lnTo>
                  <a:lnTo>
                    <a:pt x="220" y="458"/>
                  </a:lnTo>
                  <a:lnTo>
                    <a:pt x="220" y="469"/>
                  </a:lnTo>
                  <a:lnTo>
                    <a:pt x="208" y="475"/>
                  </a:lnTo>
                  <a:lnTo>
                    <a:pt x="197" y="486"/>
                  </a:lnTo>
                  <a:lnTo>
                    <a:pt x="191" y="498"/>
                  </a:lnTo>
                  <a:lnTo>
                    <a:pt x="179" y="504"/>
                  </a:lnTo>
                  <a:lnTo>
                    <a:pt x="168" y="498"/>
                  </a:lnTo>
                  <a:lnTo>
                    <a:pt x="168" y="486"/>
                  </a:lnTo>
                  <a:lnTo>
                    <a:pt x="162" y="481"/>
                  </a:lnTo>
                  <a:lnTo>
                    <a:pt x="156" y="481"/>
                  </a:lnTo>
                  <a:lnTo>
                    <a:pt x="156" y="492"/>
                  </a:lnTo>
                  <a:lnTo>
                    <a:pt x="150" y="498"/>
                  </a:lnTo>
                  <a:lnTo>
                    <a:pt x="145" y="498"/>
                  </a:lnTo>
                  <a:lnTo>
                    <a:pt x="133" y="510"/>
                  </a:lnTo>
                  <a:lnTo>
                    <a:pt x="127" y="510"/>
                  </a:lnTo>
                  <a:lnTo>
                    <a:pt x="116" y="504"/>
                  </a:lnTo>
                  <a:lnTo>
                    <a:pt x="110" y="504"/>
                  </a:lnTo>
                  <a:lnTo>
                    <a:pt x="98" y="515"/>
                  </a:lnTo>
                  <a:lnTo>
                    <a:pt x="98" y="527"/>
                  </a:lnTo>
                  <a:lnTo>
                    <a:pt x="93" y="527"/>
                  </a:lnTo>
                  <a:lnTo>
                    <a:pt x="81" y="521"/>
                  </a:lnTo>
                  <a:lnTo>
                    <a:pt x="69" y="510"/>
                  </a:lnTo>
                  <a:lnTo>
                    <a:pt x="40" y="539"/>
                  </a:lnTo>
                  <a:lnTo>
                    <a:pt x="29" y="539"/>
                  </a:lnTo>
                  <a:lnTo>
                    <a:pt x="23" y="544"/>
                  </a:lnTo>
                  <a:lnTo>
                    <a:pt x="6" y="544"/>
                  </a:lnTo>
                  <a:lnTo>
                    <a:pt x="6" y="515"/>
                  </a:lnTo>
                  <a:lnTo>
                    <a:pt x="12" y="510"/>
                  </a:lnTo>
                  <a:lnTo>
                    <a:pt x="12" y="504"/>
                  </a:lnTo>
                  <a:lnTo>
                    <a:pt x="17" y="498"/>
                  </a:lnTo>
                  <a:lnTo>
                    <a:pt x="17" y="492"/>
                  </a:lnTo>
                  <a:lnTo>
                    <a:pt x="23" y="486"/>
                  </a:lnTo>
                  <a:lnTo>
                    <a:pt x="23" y="481"/>
                  </a:lnTo>
                  <a:lnTo>
                    <a:pt x="29" y="481"/>
                  </a:lnTo>
                  <a:lnTo>
                    <a:pt x="29" y="475"/>
                  </a:lnTo>
                  <a:lnTo>
                    <a:pt x="23" y="469"/>
                  </a:lnTo>
                  <a:lnTo>
                    <a:pt x="23" y="452"/>
                  </a:lnTo>
                  <a:lnTo>
                    <a:pt x="17" y="452"/>
                  </a:lnTo>
                  <a:lnTo>
                    <a:pt x="17" y="446"/>
                  </a:lnTo>
                  <a:lnTo>
                    <a:pt x="23" y="446"/>
                  </a:lnTo>
                  <a:lnTo>
                    <a:pt x="29" y="434"/>
                  </a:lnTo>
                  <a:lnTo>
                    <a:pt x="35" y="434"/>
                  </a:lnTo>
                  <a:lnTo>
                    <a:pt x="35" y="429"/>
                  </a:lnTo>
                  <a:lnTo>
                    <a:pt x="0" y="4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8" name="Freeform 57"/>
            <p:cNvSpPr>
              <a:spLocks/>
            </p:cNvSpPr>
            <p:nvPr/>
          </p:nvSpPr>
          <p:spPr bwMode="auto">
            <a:xfrm>
              <a:off x="5174113" y="3589810"/>
              <a:ext cx="1264913" cy="420957"/>
            </a:xfrm>
            <a:custGeom>
              <a:avLst/>
              <a:gdLst>
                <a:gd name="T0" fmla="*/ 2147483647 w 828"/>
                <a:gd name="T1" fmla="*/ 2147483647 h 283"/>
                <a:gd name="T2" fmla="*/ 2147483647 w 828"/>
                <a:gd name="T3" fmla="*/ 2147483647 h 283"/>
                <a:gd name="T4" fmla="*/ 2147483647 w 828"/>
                <a:gd name="T5" fmla="*/ 2147483647 h 283"/>
                <a:gd name="T6" fmla="*/ 2147483647 w 828"/>
                <a:gd name="T7" fmla="*/ 2147483647 h 283"/>
                <a:gd name="T8" fmla="*/ 2147483647 w 828"/>
                <a:gd name="T9" fmla="*/ 2147483647 h 283"/>
                <a:gd name="T10" fmla="*/ 2147483647 w 828"/>
                <a:gd name="T11" fmla="*/ 2147483647 h 283"/>
                <a:gd name="T12" fmla="*/ 2147483647 w 828"/>
                <a:gd name="T13" fmla="*/ 2147483647 h 283"/>
                <a:gd name="T14" fmla="*/ 2147483647 w 828"/>
                <a:gd name="T15" fmla="*/ 2147483647 h 283"/>
                <a:gd name="T16" fmla="*/ 2147483647 w 828"/>
                <a:gd name="T17" fmla="*/ 2147483647 h 283"/>
                <a:gd name="T18" fmla="*/ 2147483647 w 828"/>
                <a:gd name="T19" fmla="*/ 2147483647 h 283"/>
                <a:gd name="T20" fmla="*/ 2147483647 w 828"/>
                <a:gd name="T21" fmla="*/ 2147483647 h 283"/>
                <a:gd name="T22" fmla="*/ 2147483647 w 828"/>
                <a:gd name="T23" fmla="*/ 2147483647 h 283"/>
                <a:gd name="T24" fmla="*/ 2147483647 w 828"/>
                <a:gd name="T25" fmla="*/ 2147483647 h 283"/>
                <a:gd name="T26" fmla="*/ 2147483647 w 828"/>
                <a:gd name="T27" fmla="*/ 2147483647 h 283"/>
                <a:gd name="T28" fmla="*/ 2147483647 w 828"/>
                <a:gd name="T29" fmla="*/ 2147483647 h 283"/>
                <a:gd name="T30" fmla="*/ 2147483647 w 828"/>
                <a:gd name="T31" fmla="*/ 2147483647 h 283"/>
                <a:gd name="T32" fmla="*/ 2147483647 w 828"/>
                <a:gd name="T33" fmla="*/ 2147483647 h 283"/>
                <a:gd name="T34" fmla="*/ 2147483647 w 828"/>
                <a:gd name="T35" fmla="*/ 2147483647 h 283"/>
                <a:gd name="T36" fmla="*/ 2147483647 w 828"/>
                <a:gd name="T37" fmla="*/ 2147483647 h 283"/>
                <a:gd name="T38" fmla="*/ 2147483647 w 828"/>
                <a:gd name="T39" fmla="*/ 2147483647 h 283"/>
                <a:gd name="T40" fmla="*/ 2147483647 w 828"/>
                <a:gd name="T41" fmla="*/ 2147483647 h 283"/>
                <a:gd name="T42" fmla="*/ 2147483647 w 828"/>
                <a:gd name="T43" fmla="*/ 2147483647 h 283"/>
                <a:gd name="T44" fmla="*/ 2147483647 w 828"/>
                <a:gd name="T45" fmla="*/ 2147483647 h 283"/>
                <a:gd name="T46" fmla="*/ 2147483647 w 828"/>
                <a:gd name="T47" fmla="*/ 2147483647 h 283"/>
                <a:gd name="T48" fmla="*/ 0 w 828"/>
                <a:gd name="T49" fmla="*/ 2147483647 h 283"/>
                <a:gd name="T50" fmla="*/ 2147483647 w 828"/>
                <a:gd name="T51" fmla="*/ 2147483647 h 283"/>
                <a:gd name="T52" fmla="*/ 2147483647 w 828"/>
                <a:gd name="T53" fmla="*/ 2147483647 h 283"/>
                <a:gd name="T54" fmla="*/ 2147483647 w 828"/>
                <a:gd name="T55" fmla="*/ 2147483647 h 283"/>
                <a:gd name="T56" fmla="*/ 2147483647 w 828"/>
                <a:gd name="T57" fmla="*/ 2147483647 h 283"/>
                <a:gd name="T58" fmla="*/ 2147483647 w 828"/>
                <a:gd name="T59" fmla="*/ 2147483647 h 283"/>
                <a:gd name="T60" fmla="*/ 2147483647 w 828"/>
                <a:gd name="T61" fmla="*/ 2147483647 h 283"/>
                <a:gd name="T62" fmla="*/ 2147483647 w 828"/>
                <a:gd name="T63" fmla="*/ 2147483647 h 283"/>
                <a:gd name="T64" fmla="*/ 2147483647 w 828"/>
                <a:gd name="T65" fmla="*/ 2147483647 h 283"/>
                <a:gd name="T66" fmla="*/ 2147483647 w 828"/>
                <a:gd name="T67" fmla="*/ 2147483647 h 283"/>
                <a:gd name="T68" fmla="*/ 2147483647 w 828"/>
                <a:gd name="T69" fmla="*/ 2147483647 h 283"/>
                <a:gd name="T70" fmla="*/ 2147483647 w 828"/>
                <a:gd name="T71" fmla="*/ 2147483647 h 2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8"/>
                <a:gd name="T109" fmla="*/ 0 h 283"/>
                <a:gd name="T110" fmla="*/ 828 w 828"/>
                <a:gd name="T111" fmla="*/ 283 h 2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8" h="283">
                  <a:moveTo>
                    <a:pt x="52" y="110"/>
                  </a:moveTo>
                  <a:lnTo>
                    <a:pt x="191" y="92"/>
                  </a:lnTo>
                  <a:lnTo>
                    <a:pt x="191" y="81"/>
                  </a:lnTo>
                  <a:lnTo>
                    <a:pt x="185" y="69"/>
                  </a:lnTo>
                  <a:lnTo>
                    <a:pt x="214" y="63"/>
                  </a:lnTo>
                  <a:lnTo>
                    <a:pt x="214" y="75"/>
                  </a:lnTo>
                  <a:lnTo>
                    <a:pt x="272" y="69"/>
                  </a:lnTo>
                  <a:lnTo>
                    <a:pt x="359" y="57"/>
                  </a:lnTo>
                  <a:lnTo>
                    <a:pt x="370" y="52"/>
                  </a:lnTo>
                  <a:lnTo>
                    <a:pt x="689" y="23"/>
                  </a:lnTo>
                  <a:lnTo>
                    <a:pt x="828" y="0"/>
                  </a:lnTo>
                  <a:lnTo>
                    <a:pt x="816" y="11"/>
                  </a:lnTo>
                  <a:lnTo>
                    <a:pt x="816" y="29"/>
                  </a:lnTo>
                  <a:lnTo>
                    <a:pt x="810" y="34"/>
                  </a:lnTo>
                  <a:lnTo>
                    <a:pt x="816" y="46"/>
                  </a:lnTo>
                  <a:lnTo>
                    <a:pt x="816" y="52"/>
                  </a:lnTo>
                  <a:lnTo>
                    <a:pt x="810" y="52"/>
                  </a:lnTo>
                  <a:lnTo>
                    <a:pt x="805" y="46"/>
                  </a:lnTo>
                  <a:lnTo>
                    <a:pt x="793" y="57"/>
                  </a:lnTo>
                  <a:lnTo>
                    <a:pt x="787" y="69"/>
                  </a:lnTo>
                  <a:lnTo>
                    <a:pt x="770" y="86"/>
                  </a:lnTo>
                  <a:lnTo>
                    <a:pt x="770" y="92"/>
                  </a:lnTo>
                  <a:lnTo>
                    <a:pt x="758" y="92"/>
                  </a:lnTo>
                  <a:lnTo>
                    <a:pt x="752" y="86"/>
                  </a:lnTo>
                  <a:lnTo>
                    <a:pt x="741" y="86"/>
                  </a:lnTo>
                  <a:lnTo>
                    <a:pt x="735" y="98"/>
                  </a:lnTo>
                  <a:lnTo>
                    <a:pt x="724" y="110"/>
                  </a:lnTo>
                  <a:lnTo>
                    <a:pt x="718" y="121"/>
                  </a:lnTo>
                  <a:lnTo>
                    <a:pt x="712" y="127"/>
                  </a:lnTo>
                  <a:lnTo>
                    <a:pt x="706" y="115"/>
                  </a:lnTo>
                  <a:lnTo>
                    <a:pt x="695" y="115"/>
                  </a:lnTo>
                  <a:lnTo>
                    <a:pt x="689" y="127"/>
                  </a:lnTo>
                  <a:lnTo>
                    <a:pt x="677" y="156"/>
                  </a:lnTo>
                  <a:lnTo>
                    <a:pt x="671" y="156"/>
                  </a:lnTo>
                  <a:lnTo>
                    <a:pt x="660" y="167"/>
                  </a:lnTo>
                  <a:lnTo>
                    <a:pt x="648" y="167"/>
                  </a:lnTo>
                  <a:lnTo>
                    <a:pt x="637" y="173"/>
                  </a:lnTo>
                  <a:lnTo>
                    <a:pt x="637" y="179"/>
                  </a:lnTo>
                  <a:lnTo>
                    <a:pt x="625" y="191"/>
                  </a:lnTo>
                  <a:lnTo>
                    <a:pt x="631" y="196"/>
                  </a:lnTo>
                  <a:lnTo>
                    <a:pt x="631" y="202"/>
                  </a:lnTo>
                  <a:lnTo>
                    <a:pt x="625" y="208"/>
                  </a:lnTo>
                  <a:lnTo>
                    <a:pt x="614" y="208"/>
                  </a:lnTo>
                  <a:lnTo>
                    <a:pt x="614" y="237"/>
                  </a:lnTo>
                  <a:lnTo>
                    <a:pt x="579" y="237"/>
                  </a:lnTo>
                  <a:lnTo>
                    <a:pt x="370" y="254"/>
                  </a:lnTo>
                  <a:lnTo>
                    <a:pt x="203" y="266"/>
                  </a:lnTo>
                  <a:lnTo>
                    <a:pt x="12" y="283"/>
                  </a:lnTo>
                  <a:lnTo>
                    <a:pt x="6" y="272"/>
                  </a:lnTo>
                  <a:lnTo>
                    <a:pt x="0" y="266"/>
                  </a:lnTo>
                  <a:lnTo>
                    <a:pt x="0" y="249"/>
                  </a:lnTo>
                  <a:lnTo>
                    <a:pt x="6" y="249"/>
                  </a:lnTo>
                  <a:lnTo>
                    <a:pt x="12" y="243"/>
                  </a:lnTo>
                  <a:lnTo>
                    <a:pt x="12" y="237"/>
                  </a:lnTo>
                  <a:lnTo>
                    <a:pt x="17" y="231"/>
                  </a:lnTo>
                  <a:lnTo>
                    <a:pt x="23" y="231"/>
                  </a:lnTo>
                  <a:lnTo>
                    <a:pt x="23" y="225"/>
                  </a:lnTo>
                  <a:lnTo>
                    <a:pt x="29" y="220"/>
                  </a:lnTo>
                  <a:lnTo>
                    <a:pt x="29" y="208"/>
                  </a:lnTo>
                  <a:lnTo>
                    <a:pt x="35" y="202"/>
                  </a:lnTo>
                  <a:lnTo>
                    <a:pt x="40" y="202"/>
                  </a:lnTo>
                  <a:lnTo>
                    <a:pt x="40" y="196"/>
                  </a:lnTo>
                  <a:lnTo>
                    <a:pt x="46" y="196"/>
                  </a:lnTo>
                  <a:lnTo>
                    <a:pt x="35" y="185"/>
                  </a:lnTo>
                  <a:lnTo>
                    <a:pt x="35" y="173"/>
                  </a:lnTo>
                  <a:lnTo>
                    <a:pt x="40" y="173"/>
                  </a:lnTo>
                  <a:lnTo>
                    <a:pt x="40" y="156"/>
                  </a:lnTo>
                  <a:lnTo>
                    <a:pt x="46" y="156"/>
                  </a:lnTo>
                  <a:lnTo>
                    <a:pt x="52" y="150"/>
                  </a:lnTo>
                  <a:lnTo>
                    <a:pt x="58" y="150"/>
                  </a:lnTo>
                  <a:lnTo>
                    <a:pt x="58" y="133"/>
                  </a:lnTo>
                  <a:lnTo>
                    <a:pt x="52" y="127"/>
                  </a:lnTo>
                  <a:lnTo>
                    <a:pt x="52" y="110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29" name="Freeform 58"/>
            <p:cNvSpPr>
              <a:spLocks/>
            </p:cNvSpPr>
            <p:nvPr/>
          </p:nvSpPr>
          <p:spPr bwMode="auto">
            <a:xfrm>
              <a:off x="5872279" y="3908766"/>
              <a:ext cx="831228" cy="877534"/>
            </a:xfrm>
            <a:custGeom>
              <a:avLst/>
              <a:gdLst>
                <a:gd name="T0" fmla="*/ 2147483647 w 544"/>
                <a:gd name="T1" fmla="*/ 2147483647 h 590"/>
                <a:gd name="T2" fmla="*/ 2147483647 w 544"/>
                <a:gd name="T3" fmla="*/ 2147483647 h 590"/>
                <a:gd name="T4" fmla="*/ 2147483647 w 544"/>
                <a:gd name="T5" fmla="*/ 2147483647 h 590"/>
                <a:gd name="T6" fmla="*/ 2147483647 w 544"/>
                <a:gd name="T7" fmla="*/ 2147483647 h 590"/>
                <a:gd name="T8" fmla="*/ 2147483647 w 544"/>
                <a:gd name="T9" fmla="*/ 2147483647 h 590"/>
                <a:gd name="T10" fmla="*/ 2147483647 w 544"/>
                <a:gd name="T11" fmla="*/ 2147483647 h 590"/>
                <a:gd name="T12" fmla="*/ 2147483647 w 544"/>
                <a:gd name="T13" fmla="*/ 2147483647 h 590"/>
                <a:gd name="T14" fmla="*/ 2147483647 w 544"/>
                <a:gd name="T15" fmla="*/ 2147483647 h 590"/>
                <a:gd name="T16" fmla="*/ 2147483647 w 544"/>
                <a:gd name="T17" fmla="*/ 2147483647 h 590"/>
                <a:gd name="T18" fmla="*/ 2147483647 w 544"/>
                <a:gd name="T19" fmla="*/ 2147483647 h 590"/>
                <a:gd name="T20" fmla="*/ 2147483647 w 544"/>
                <a:gd name="T21" fmla="*/ 2147483647 h 590"/>
                <a:gd name="T22" fmla="*/ 2147483647 w 544"/>
                <a:gd name="T23" fmla="*/ 2147483647 h 590"/>
                <a:gd name="T24" fmla="*/ 2147483647 w 544"/>
                <a:gd name="T25" fmla="*/ 2147483647 h 590"/>
                <a:gd name="T26" fmla="*/ 2147483647 w 544"/>
                <a:gd name="T27" fmla="*/ 2147483647 h 590"/>
                <a:gd name="T28" fmla="*/ 2147483647 w 544"/>
                <a:gd name="T29" fmla="*/ 2147483647 h 590"/>
                <a:gd name="T30" fmla="*/ 2147483647 w 544"/>
                <a:gd name="T31" fmla="*/ 2147483647 h 590"/>
                <a:gd name="T32" fmla="*/ 2147483647 w 544"/>
                <a:gd name="T33" fmla="*/ 2147483647 h 590"/>
                <a:gd name="T34" fmla="*/ 2147483647 w 544"/>
                <a:gd name="T35" fmla="*/ 2147483647 h 590"/>
                <a:gd name="T36" fmla="*/ 2147483647 w 544"/>
                <a:gd name="T37" fmla="*/ 2147483647 h 590"/>
                <a:gd name="T38" fmla="*/ 2147483647 w 544"/>
                <a:gd name="T39" fmla="*/ 2147483647 h 590"/>
                <a:gd name="T40" fmla="*/ 2147483647 w 544"/>
                <a:gd name="T41" fmla="*/ 2147483647 h 590"/>
                <a:gd name="T42" fmla="*/ 2147483647 w 544"/>
                <a:gd name="T43" fmla="*/ 2147483647 h 590"/>
                <a:gd name="T44" fmla="*/ 2147483647 w 544"/>
                <a:gd name="T45" fmla="*/ 2147483647 h 590"/>
                <a:gd name="T46" fmla="*/ 2147483647 w 544"/>
                <a:gd name="T47" fmla="*/ 2147483647 h 590"/>
                <a:gd name="T48" fmla="*/ 2147483647 w 544"/>
                <a:gd name="T49" fmla="*/ 2147483647 h 590"/>
                <a:gd name="T50" fmla="*/ 2147483647 w 544"/>
                <a:gd name="T51" fmla="*/ 2147483647 h 590"/>
                <a:gd name="T52" fmla="*/ 2147483647 w 544"/>
                <a:gd name="T53" fmla="*/ 2147483647 h 590"/>
                <a:gd name="T54" fmla="*/ 2147483647 w 544"/>
                <a:gd name="T55" fmla="*/ 2147483647 h 590"/>
                <a:gd name="T56" fmla="*/ 2147483647 w 544"/>
                <a:gd name="T57" fmla="*/ 2147483647 h 590"/>
                <a:gd name="T58" fmla="*/ 2147483647 w 544"/>
                <a:gd name="T59" fmla="*/ 2147483647 h 590"/>
                <a:gd name="T60" fmla="*/ 2147483647 w 544"/>
                <a:gd name="T61" fmla="*/ 2147483647 h 590"/>
                <a:gd name="T62" fmla="*/ 2147483647 w 544"/>
                <a:gd name="T63" fmla="*/ 2147483647 h 590"/>
                <a:gd name="T64" fmla="*/ 2147483647 w 544"/>
                <a:gd name="T65" fmla="*/ 2147483647 h 590"/>
                <a:gd name="T66" fmla="*/ 2147483647 w 544"/>
                <a:gd name="T67" fmla="*/ 2147483647 h 590"/>
                <a:gd name="T68" fmla="*/ 2147483647 w 544"/>
                <a:gd name="T69" fmla="*/ 2147483647 h 590"/>
                <a:gd name="T70" fmla="*/ 2147483647 w 544"/>
                <a:gd name="T71" fmla="*/ 2147483647 h 590"/>
                <a:gd name="T72" fmla="*/ 2147483647 w 544"/>
                <a:gd name="T73" fmla="*/ 2147483647 h 590"/>
                <a:gd name="T74" fmla="*/ 2147483647 w 544"/>
                <a:gd name="T75" fmla="*/ 2147483647 h 590"/>
                <a:gd name="T76" fmla="*/ 2147483647 w 544"/>
                <a:gd name="T77" fmla="*/ 2147483647 h 590"/>
                <a:gd name="T78" fmla="*/ 2147483647 w 544"/>
                <a:gd name="T79" fmla="*/ 2147483647 h 590"/>
                <a:gd name="T80" fmla="*/ 2147483647 w 544"/>
                <a:gd name="T81" fmla="*/ 2147483647 h 590"/>
                <a:gd name="T82" fmla="*/ 2147483647 w 544"/>
                <a:gd name="T83" fmla="*/ 2147483647 h 590"/>
                <a:gd name="T84" fmla="*/ 2147483647 w 544"/>
                <a:gd name="T85" fmla="*/ 2147483647 h 590"/>
                <a:gd name="T86" fmla="*/ 2147483647 w 544"/>
                <a:gd name="T87" fmla="*/ 2147483647 h 590"/>
                <a:gd name="T88" fmla="*/ 2147483647 w 544"/>
                <a:gd name="T89" fmla="*/ 2147483647 h 590"/>
                <a:gd name="T90" fmla="*/ 2147483647 w 544"/>
                <a:gd name="T91" fmla="*/ 2147483647 h 590"/>
                <a:gd name="T92" fmla="*/ 2147483647 w 544"/>
                <a:gd name="T93" fmla="*/ 2147483647 h 590"/>
                <a:gd name="T94" fmla="*/ 2147483647 w 544"/>
                <a:gd name="T95" fmla="*/ 2147483647 h 590"/>
                <a:gd name="T96" fmla="*/ 2147483647 w 544"/>
                <a:gd name="T97" fmla="*/ 2147483647 h 590"/>
                <a:gd name="T98" fmla="*/ 2147483647 w 544"/>
                <a:gd name="T99" fmla="*/ 2147483647 h 590"/>
                <a:gd name="T100" fmla="*/ 2147483647 w 544"/>
                <a:gd name="T101" fmla="*/ 2147483647 h 590"/>
                <a:gd name="T102" fmla="*/ 2147483647 w 544"/>
                <a:gd name="T103" fmla="*/ 2147483647 h 590"/>
                <a:gd name="T104" fmla="*/ 2147483647 w 544"/>
                <a:gd name="T105" fmla="*/ 2147483647 h 590"/>
                <a:gd name="T106" fmla="*/ 2147483647 w 544"/>
                <a:gd name="T107" fmla="*/ 2147483647 h 5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44"/>
                <a:gd name="T163" fmla="*/ 0 h 590"/>
                <a:gd name="T164" fmla="*/ 544 w 544"/>
                <a:gd name="T165" fmla="*/ 590 h 5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44" h="590">
                  <a:moveTo>
                    <a:pt x="0" y="35"/>
                  </a:moveTo>
                  <a:lnTo>
                    <a:pt x="87" y="312"/>
                  </a:lnTo>
                  <a:lnTo>
                    <a:pt x="99" y="324"/>
                  </a:lnTo>
                  <a:lnTo>
                    <a:pt x="110" y="330"/>
                  </a:lnTo>
                  <a:lnTo>
                    <a:pt x="110" y="347"/>
                  </a:lnTo>
                  <a:lnTo>
                    <a:pt x="116" y="359"/>
                  </a:lnTo>
                  <a:lnTo>
                    <a:pt x="116" y="364"/>
                  </a:lnTo>
                  <a:lnTo>
                    <a:pt x="122" y="364"/>
                  </a:lnTo>
                  <a:lnTo>
                    <a:pt x="128" y="370"/>
                  </a:lnTo>
                  <a:lnTo>
                    <a:pt x="128" y="376"/>
                  </a:lnTo>
                  <a:lnTo>
                    <a:pt x="122" y="376"/>
                  </a:lnTo>
                  <a:lnTo>
                    <a:pt x="122" y="417"/>
                  </a:lnTo>
                  <a:lnTo>
                    <a:pt x="116" y="428"/>
                  </a:lnTo>
                  <a:lnTo>
                    <a:pt x="116" y="445"/>
                  </a:lnTo>
                  <a:lnTo>
                    <a:pt x="122" y="445"/>
                  </a:lnTo>
                  <a:lnTo>
                    <a:pt x="128" y="457"/>
                  </a:lnTo>
                  <a:lnTo>
                    <a:pt x="128" y="463"/>
                  </a:lnTo>
                  <a:lnTo>
                    <a:pt x="133" y="469"/>
                  </a:lnTo>
                  <a:lnTo>
                    <a:pt x="139" y="480"/>
                  </a:lnTo>
                  <a:lnTo>
                    <a:pt x="139" y="509"/>
                  </a:lnTo>
                  <a:lnTo>
                    <a:pt x="133" y="509"/>
                  </a:lnTo>
                  <a:lnTo>
                    <a:pt x="133" y="515"/>
                  </a:lnTo>
                  <a:lnTo>
                    <a:pt x="139" y="521"/>
                  </a:lnTo>
                  <a:lnTo>
                    <a:pt x="139" y="532"/>
                  </a:lnTo>
                  <a:lnTo>
                    <a:pt x="145" y="544"/>
                  </a:lnTo>
                  <a:lnTo>
                    <a:pt x="145" y="555"/>
                  </a:lnTo>
                  <a:lnTo>
                    <a:pt x="168" y="579"/>
                  </a:lnTo>
                  <a:lnTo>
                    <a:pt x="168" y="590"/>
                  </a:lnTo>
                  <a:lnTo>
                    <a:pt x="411" y="561"/>
                  </a:lnTo>
                  <a:lnTo>
                    <a:pt x="423" y="561"/>
                  </a:lnTo>
                  <a:lnTo>
                    <a:pt x="429" y="567"/>
                  </a:lnTo>
                  <a:lnTo>
                    <a:pt x="429" y="573"/>
                  </a:lnTo>
                  <a:lnTo>
                    <a:pt x="434" y="573"/>
                  </a:lnTo>
                  <a:lnTo>
                    <a:pt x="434" y="584"/>
                  </a:lnTo>
                  <a:lnTo>
                    <a:pt x="440" y="590"/>
                  </a:lnTo>
                  <a:lnTo>
                    <a:pt x="458" y="590"/>
                  </a:lnTo>
                  <a:lnTo>
                    <a:pt x="469" y="579"/>
                  </a:lnTo>
                  <a:lnTo>
                    <a:pt x="469" y="567"/>
                  </a:lnTo>
                  <a:lnTo>
                    <a:pt x="463" y="550"/>
                  </a:lnTo>
                  <a:lnTo>
                    <a:pt x="458" y="538"/>
                  </a:lnTo>
                  <a:lnTo>
                    <a:pt x="458" y="521"/>
                  </a:lnTo>
                  <a:lnTo>
                    <a:pt x="463" y="521"/>
                  </a:lnTo>
                  <a:lnTo>
                    <a:pt x="469" y="515"/>
                  </a:lnTo>
                  <a:lnTo>
                    <a:pt x="492" y="526"/>
                  </a:lnTo>
                  <a:lnTo>
                    <a:pt x="527" y="526"/>
                  </a:lnTo>
                  <a:lnTo>
                    <a:pt x="510" y="503"/>
                  </a:lnTo>
                  <a:lnTo>
                    <a:pt x="504" y="503"/>
                  </a:lnTo>
                  <a:lnTo>
                    <a:pt x="521" y="486"/>
                  </a:lnTo>
                  <a:lnTo>
                    <a:pt x="504" y="486"/>
                  </a:lnTo>
                  <a:lnTo>
                    <a:pt x="515" y="474"/>
                  </a:lnTo>
                  <a:lnTo>
                    <a:pt x="515" y="469"/>
                  </a:lnTo>
                  <a:lnTo>
                    <a:pt x="521" y="469"/>
                  </a:lnTo>
                  <a:lnTo>
                    <a:pt x="515" y="457"/>
                  </a:lnTo>
                  <a:lnTo>
                    <a:pt x="510" y="451"/>
                  </a:lnTo>
                  <a:lnTo>
                    <a:pt x="510" y="445"/>
                  </a:lnTo>
                  <a:lnTo>
                    <a:pt x="521" y="434"/>
                  </a:lnTo>
                  <a:lnTo>
                    <a:pt x="521" y="422"/>
                  </a:lnTo>
                  <a:lnTo>
                    <a:pt x="527" y="422"/>
                  </a:lnTo>
                  <a:lnTo>
                    <a:pt x="544" y="405"/>
                  </a:lnTo>
                  <a:lnTo>
                    <a:pt x="539" y="399"/>
                  </a:lnTo>
                  <a:lnTo>
                    <a:pt x="539" y="393"/>
                  </a:lnTo>
                  <a:lnTo>
                    <a:pt x="533" y="393"/>
                  </a:lnTo>
                  <a:lnTo>
                    <a:pt x="521" y="388"/>
                  </a:lnTo>
                  <a:lnTo>
                    <a:pt x="521" y="382"/>
                  </a:lnTo>
                  <a:lnTo>
                    <a:pt x="527" y="382"/>
                  </a:lnTo>
                  <a:lnTo>
                    <a:pt x="527" y="376"/>
                  </a:lnTo>
                  <a:lnTo>
                    <a:pt x="521" y="370"/>
                  </a:lnTo>
                  <a:lnTo>
                    <a:pt x="521" y="359"/>
                  </a:lnTo>
                  <a:lnTo>
                    <a:pt x="527" y="359"/>
                  </a:lnTo>
                  <a:lnTo>
                    <a:pt x="533" y="353"/>
                  </a:lnTo>
                  <a:lnTo>
                    <a:pt x="533" y="347"/>
                  </a:lnTo>
                  <a:lnTo>
                    <a:pt x="527" y="341"/>
                  </a:lnTo>
                  <a:lnTo>
                    <a:pt x="539" y="335"/>
                  </a:lnTo>
                  <a:lnTo>
                    <a:pt x="544" y="330"/>
                  </a:lnTo>
                  <a:lnTo>
                    <a:pt x="544" y="324"/>
                  </a:lnTo>
                  <a:lnTo>
                    <a:pt x="539" y="324"/>
                  </a:lnTo>
                  <a:lnTo>
                    <a:pt x="527" y="312"/>
                  </a:lnTo>
                  <a:lnTo>
                    <a:pt x="527" y="307"/>
                  </a:lnTo>
                  <a:lnTo>
                    <a:pt x="521" y="295"/>
                  </a:lnTo>
                  <a:lnTo>
                    <a:pt x="515" y="289"/>
                  </a:lnTo>
                  <a:lnTo>
                    <a:pt x="504" y="289"/>
                  </a:lnTo>
                  <a:lnTo>
                    <a:pt x="498" y="278"/>
                  </a:lnTo>
                  <a:lnTo>
                    <a:pt x="498" y="249"/>
                  </a:lnTo>
                  <a:lnTo>
                    <a:pt x="481" y="231"/>
                  </a:lnTo>
                  <a:lnTo>
                    <a:pt x="481" y="226"/>
                  </a:lnTo>
                  <a:lnTo>
                    <a:pt x="463" y="208"/>
                  </a:lnTo>
                  <a:lnTo>
                    <a:pt x="446" y="202"/>
                  </a:lnTo>
                  <a:lnTo>
                    <a:pt x="434" y="202"/>
                  </a:lnTo>
                  <a:lnTo>
                    <a:pt x="394" y="162"/>
                  </a:lnTo>
                  <a:lnTo>
                    <a:pt x="382" y="156"/>
                  </a:lnTo>
                  <a:lnTo>
                    <a:pt x="365" y="144"/>
                  </a:lnTo>
                  <a:lnTo>
                    <a:pt x="353" y="139"/>
                  </a:lnTo>
                  <a:lnTo>
                    <a:pt x="348" y="133"/>
                  </a:lnTo>
                  <a:lnTo>
                    <a:pt x="336" y="116"/>
                  </a:lnTo>
                  <a:lnTo>
                    <a:pt x="330" y="98"/>
                  </a:lnTo>
                  <a:lnTo>
                    <a:pt x="313" y="87"/>
                  </a:lnTo>
                  <a:lnTo>
                    <a:pt x="301" y="75"/>
                  </a:lnTo>
                  <a:lnTo>
                    <a:pt x="290" y="69"/>
                  </a:lnTo>
                  <a:lnTo>
                    <a:pt x="255" y="58"/>
                  </a:lnTo>
                  <a:lnTo>
                    <a:pt x="243" y="52"/>
                  </a:lnTo>
                  <a:lnTo>
                    <a:pt x="238" y="40"/>
                  </a:lnTo>
                  <a:lnTo>
                    <a:pt x="238" y="29"/>
                  </a:lnTo>
                  <a:lnTo>
                    <a:pt x="261" y="11"/>
                  </a:lnTo>
                  <a:lnTo>
                    <a:pt x="261" y="6"/>
                  </a:lnTo>
                  <a:lnTo>
                    <a:pt x="267" y="0"/>
                  </a:lnTo>
                  <a:lnTo>
                    <a:pt x="214" y="6"/>
                  </a:lnTo>
                  <a:lnTo>
                    <a:pt x="209" y="11"/>
                  </a:lnTo>
                  <a:lnTo>
                    <a:pt x="151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0" name="Freeform 59"/>
            <p:cNvSpPr>
              <a:spLocks/>
            </p:cNvSpPr>
            <p:nvPr/>
          </p:nvSpPr>
          <p:spPr bwMode="auto">
            <a:xfrm>
              <a:off x="5642295" y="4674583"/>
              <a:ext cx="1442330" cy="1016774"/>
            </a:xfrm>
            <a:custGeom>
              <a:avLst/>
              <a:gdLst>
                <a:gd name="T0" fmla="*/ 2147483647 w 943"/>
                <a:gd name="T1" fmla="*/ 2147483647 h 683"/>
                <a:gd name="T2" fmla="*/ 0 w 943"/>
                <a:gd name="T3" fmla="*/ 2147483647 h 683"/>
                <a:gd name="T4" fmla="*/ 2147483647 w 943"/>
                <a:gd name="T5" fmla="*/ 2147483647 h 683"/>
                <a:gd name="T6" fmla="*/ 2147483647 w 943"/>
                <a:gd name="T7" fmla="*/ 2147483647 h 683"/>
                <a:gd name="T8" fmla="*/ 2147483647 w 943"/>
                <a:gd name="T9" fmla="*/ 2147483647 h 683"/>
                <a:gd name="T10" fmla="*/ 2147483647 w 943"/>
                <a:gd name="T11" fmla="*/ 2147483647 h 683"/>
                <a:gd name="T12" fmla="*/ 2147483647 w 943"/>
                <a:gd name="T13" fmla="*/ 2147483647 h 683"/>
                <a:gd name="T14" fmla="*/ 2147483647 w 943"/>
                <a:gd name="T15" fmla="*/ 2147483647 h 683"/>
                <a:gd name="T16" fmla="*/ 2147483647 w 943"/>
                <a:gd name="T17" fmla="*/ 2147483647 h 683"/>
                <a:gd name="T18" fmla="*/ 2147483647 w 943"/>
                <a:gd name="T19" fmla="*/ 2147483647 h 683"/>
                <a:gd name="T20" fmla="*/ 2147483647 w 943"/>
                <a:gd name="T21" fmla="*/ 2147483647 h 683"/>
                <a:gd name="T22" fmla="*/ 2147483647 w 943"/>
                <a:gd name="T23" fmla="*/ 2147483647 h 683"/>
                <a:gd name="T24" fmla="*/ 2147483647 w 943"/>
                <a:gd name="T25" fmla="*/ 2147483647 h 683"/>
                <a:gd name="T26" fmla="*/ 2147483647 w 943"/>
                <a:gd name="T27" fmla="*/ 2147483647 h 683"/>
                <a:gd name="T28" fmla="*/ 2147483647 w 943"/>
                <a:gd name="T29" fmla="*/ 2147483647 h 683"/>
                <a:gd name="T30" fmla="*/ 2147483647 w 943"/>
                <a:gd name="T31" fmla="*/ 2147483647 h 683"/>
                <a:gd name="T32" fmla="*/ 2147483647 w 943"/>
                <a:gd name="T33" fmla="*/ 2147483647 h 683"/>
                <a:gd name="T34" fmla="*/ 2147483647 w 943"/>
                <a:gd name="T35" fmla="*/ 2147483647 h 683"/>
                <a:gd name="T36" fmla="*/ 2147483647 w 943"/>
                <a:gd name="T37" fmla="*/ 2147483647 h 683"/>
                <a:gd name="T38" fmla="*/ 2147483647 w 943"/>
                <a:gd name="T39" fmla="*/ 2147483647 h 683"/>
                <a:gd name="T40" fmla="*/ 2147483647 w 943"/>
                <a:gd name="T41" fmla="*/ 2147483647 h 683"/>
                <a:gd name="T42" fmla="*/ 2147483647 w 943"/>
                <a:gd name="T43" fmla="*/ 2147483647 h 683"/>
                <a:gd name="T44" fmla="*/ 2147483647 w 943"/>
                <a:gd name="T45" fmla="*/ 2147483647 h 683"/>
                <a:gd name="T46" fmla="*/ 2147483647 w 943"/>
                <a:gd name="T47" fmla="*/ 2147483647 h 683"/>
                <a:gd name="T48" fmla="*/ 2147483647 w 943"/>
                <a:gd name="T49" fmla="*/ 2147483647 h 683"/>
                <a:gd name="T50" fmla="*/ 2147483647 w 943"/>
                <a:gd name="T51" fmla="*/ 2147483647 h 683"/>
                <a:gd name="T52" fmla="*/ 2147483647 w 943"/>
                <a:gd name="T53" fmla="*/ 2147483647 h 683"/>
                <a:gd name="T54" fmla="*/ 2147483647 w 943"/>
                <a:gd name="T55" fmla="*/ 2147483647 h 683"/>
                <a:gd name="T56" fmla="*/ 2147483647 w 943"/>
                <a:gd name="T57" fmla="*/ 2147483647 h 683"/>
                <a:gd name="T58" fmla="*/ 2147483647 w 943"/>
                <a:gd name="T59" fmla="*/ 2147483647 h 683"/>
                <a:gd name="T60" fmla="*/ 2147483647 w 943"/>
                <a:gd name="T61" fmla="*/ 2147483647 h 683"/>
                <a:gd name="T62" fmla="*/ 2147483647 w 943"/>
                <a:gd name="T63" fmla="*/ 2147483647 h 683"/>
                <a:gd name="T64" fmla="*/ 2147483647 w 943"/>
                <a:gd name="T65" fmla="*/ 2147483647 h 683"/>
                <a:gd name="T66" fmla="*/ 2147483647 w 943"/>
                <a:gd name="T67" fmla="*/ 2147483647 h 683"/>
                <a:gd name="T68" fmla="*/ 2147483647 w 943"/>
                <a:gd name="T69" fmla="*/ 2147483647 h 683"/>
                <a:gd name="T70" fmla="*/ 2147483647 w 943"/>
                <a:gd name="T71" fmla="*/ 2147483647 h 683"/>
                <a:gd name="T72" fmla="*/ 2147483647 w 943"/>
                <a:gd name="T73" fmla="*/ 2147483647 h 683"/>
                <a:gd name="T74" fmla="*/ 2147483647 w 943"/>
                <a:gd name="T75" fmla="*/ 2147483647 h 683"/>
                <a:gd name="T76" fmla="*/ 2147483647 w 943"/>
                <a:gd name="T77" fmla="*/ 2147483647 h 683"/>
                <a:gd name="T78" fmla="*/ 2147483647 w 943"/>
                <a:gd name="T79" fmla="*/ 2147483647 h 683"/>
                <a:gd name="T80" fmla="*/ 2147483647 w 943"/>
                <a:gd name="T81" fmla="*/ 2147483647 h 683"/>
                <a:gd name="T82" fmla="*/ 2147483647 w 943"/>
                <a:gd name="T83" fmla="*/ 2147483647 h 683"/>
                <a:gd name="T84" fmla="*/ 2147483647 w 943"/>
                <a:gd name="T85" fmla="*/ 2147483647 h 683"/>
                <a:gd name="T86" fmla="*/ 2147483647 w 943"/>
                <a:gd name="T87" fmla="*/ 2147483647 h 683"/>
                <a:gd name="T88" fmla="*/ 2147483647 w 943"/>
                <a:gd name="T89" fmla="*/ 2147483647 h 683"/>
                <a:gd name="T90" fmla="*/ 2147483647 w 943"/>
                <a:gd name="T91" fmla="*/ 2147483647 h 683"/>
                <a:gd name="T92" fmla="*/ 2147483647 w 943"/>
                <a:gd name="T93" fmla="*/ 2147483647 h 683"/>
                <a:gd name="T94" fmla="*/ 2147483647 w 943"/>
                <a:gd name="T95" fmla="*/ 2147483647 h 683"/>
                <a:gd name="T96" fmla="*/ 2147483647 w 943"/>
                <a:gd name="T97" fmla="*/ 2147483647 h 683"/>
                <a:gd name="T98" fmla="*/ 2147483647 w 943"/>
                <a:gd name="T99" fmla="*/ 2147483647 h 683"/>
                <a:gd name="T100" fmla="*/ 2147483647 w 943"/>
                <a:gd name="T101" fmla="*/ 2147483647 h 683"/>
                <a:gd name="T102" fmla="*/ 2147483647 w 943"/>
                <a:gd name="T103" fmla="*/ 2147483647 h 6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43"/>
                <a:gd name="T157" fmla="*/ 0 h 683"/>
                <a:gd name="T158" fmla="*/ 943 w 943"/>
                <a:gd name="T159" fmla="*/ 683 h 6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43" h="683">
                  <a:moveTo>
                    <a:pt x="6" y="145"/>
                  </a:moveTo>
                  <a:lnTo>
                    <a:pt x="23" y="127"/>
                  </a:lnTo>
                  <a:lnTo>
                    <a:pt x="23" y="110"/>
                  </a:lnTo>
                  <a:lnTo>
                    <a:pt x="17" y="104"/>
                  </a:lnTo>
                  <a:lnTo>
                    <a:pt x="6" y="98"/>
                  </a:lnTo>
                  <a:lnTo>
                    <a:pt x="0" y="93"/>
                  </a:lnTo>
                  <a:lnTo>
                    <a:pt x="0" y="69"/>
                  </a:lnTo>
                  <a:lnTo>
                    <a:pt x="278" y="40"/>
                  </a:lnTo>
                  <a:lnTo>
                    <a:pt x="295" y="40"/>
                  </a:lnTo>
                  <a:lnTo>
                    <a:pt x="301" y="46"/>
                  </a:lnTo>
                  <a:lnTo>
                    <a:pt x="307" y="46"/>
                  </a:lnTo>
                  <a:lnTo>
                    <a:pt x="318" y="58"/>
                  </a:lnTo>
                  <a:lnTo>
                    <a:pt x="318" y="75"/>
                  </a:lnTo>
                  <a:lnTo>
                    <a:pt x="573" y="40"/>
                  </a:lnTo>
                  <a:lnTo>
                    <a:pt x="579" y="52"/>
                  </a:lnTo>
                  <a:lnTo>
                    <a:pt x="579" y="58"/>
                  </a:lnTo>
                  <a:lnTo>
                    <a:pt x="584" y="58"/>
                  </a:lnTo>
                  <a:lnTo>
                    <a:pt x="584" y="69"/>
                  </a:lnTo>
                  <a:lnTo>
                    <a:pt x="590" y="75"/>
                  </a:lnTo>
                  <a:lnTo>
                    <a:pt x="613" y="75"/>
                  </a:lnTo>
                  <a:lnTo>
                    <a:pt x="619" y="64"/>
                  </a:lnTo>
                  <a:lnTo>
                    <a:pt x="619" y="52"/>
                  </a:lnTo>
                  <a:lnTo>
                    <a:pt x="613" y="35"/>
                  </a:lnTo>
                  <a:lnTo>
                    <a:pt x="613" y="29"/>
                  </a:lnTo>
                  <a:lnTo>
                    <a:pt x="602" y="17"/>
                  </a:lnTo>
                  <a:lnTo>
                    <a:pt x="602" y="6"/>
                  </a:lnTo>
                  <a:lnTo>
                    <a:pt x="613" y="6"/>
                  </a:lnTo>
                  <a:lnTo>
                    <a:pt x="613" y="0"/>
                  </a:lnTo>
                  <a:lnTo>
                    <a:pt x="625" y="0"/>
                  </a:lnTo>
                  <a:lnTo>
                    <a:pt x="631" y="6"/>
                  </a:lnTo>
                  <a:lnTo>
                    <a:pt x="642" y="11"/>
                  </a:lnTo>
                  <a:lnTo>
                    <a:pt x="677" y="11"/>
                  </a:lnTo>
                  <a:lnTo>
                    <a:pt x="683" y="40"/>
                  </a:lnTo>
                  <a:lnTo>
                    <a:pt x="700" y="64"/>
                  </a:lnTo>
                  <a:lnTo>
                    <a:pt x="741" y="139"/>
                  </a:lnTo>
                  <a:lnTo>
                    <a:pt x="770" y="179"/>
                  </a:lnTo>
                  <a:lnTo>
                    <a:pt x="781" y="191"/>
                  </a:lnTo>
                  <a:lnTo>
                    <a:pt x="799" y="214"/>
                  </a:lnTo>
                  <a:lnTo>
                    <a:pt x="799" y="226"/>
                  </a:lnTo>
                  <a:lnTo>
                    <a:pt x="810" y="255"/>
                  </a:lnTo>
                  <a:lnTo>
                    <a:pt x="816" y="278"/>
                  </a:lnTo>
                  <a:lnTo>
                    <a:pt x="833" y="301"/>
                  </a:lnTo>
                  <a:lnTo>
                    <a:pt x="851" y="330"/>
                  </a:lnTo>
                  <a:lnTo>
                    <a:pt x="909" y="405"/>
                  </a:lnTo>
                  <a:lnTo>
                    <a:pt x="914" y="422"/>
                  </a:lnTo>
                  <a:lnTo>
                    <a:pt x="938" y="509"/>
                  </a:lnTo>
                  <a:lnTo>
                    <a:pt x="943" y="567"/>
                  </a:lnTo>
                  <a:lnTo>
                    <a:pt x="938" y="561"/>
                  </a:lnTo>
                  <a:lnTo>
                    <a:pt x="938" y="590"/>
                  </a:lnTo>
                  <a:lnTo>
                    <a:pt x="926" y="613"/>
                  </a:lnTo>
                  <a:lnTo>
                    <a:pt x="920" y="631"/>
                  </a:lnTo>
                  <a:lnTo>
                    <a:pt x="909" y="648"/>
                  </a:lnTo>
                  <a:lnTo>
                    <a:pt x="903" y="648"/>
                  </a:lnTo>
                  <a:lnTo>
                    <a:pt x="868" y="677"/>
                  </a:lnTo>
                  <a:lnTo>
                    <a:pt x="845" y="677"/>
                  </a:lnTo>
                  <a:lnTo>
                    <a:pt x="839" y="683"/>
                  </a:lnTo>
                  <a:lnTo>
                    <a:pt x="816" y="683"/>
                  </a:lnTo>
                  <a:lnTo>
                    <a:pt x="799" y="677"/>
                  </a:lnTo>
                  <a:lnTo>
                    <a:pt x="804" y="666"/>
                  </a:lnTo>
                  <a:lnTo>
                    <a:pt x="810" y="671"/>
                  </a:lnTo>
                  <a:lnTo>
                    <a:pt x="833" y="671"/>
                  </a:lnTo>
                  <a:lnTo>
                    <a:pt x="816" y="654"/>
                  </a:lnTo>
                  <a:lnTo>
                    <a:pt x="822" y="642"/>
                  </a:lnTo>
                  <a:lnTo>
                    <a:pt x="833" y="631"/>
                  </a:lnTo>
                  <a:lnTo>
                    <a:pt x="822" y="631"/>
                  </a:lnTo>
                  <a:lnTo>
                    <a:pt x="822" y="619"/>
                  </a:lnTo>
                  <a:lnTo>
                    <a:pt x="828" y="613"/>
                  </a:lnTo>
                  <a:lnTo>
                    <a:pt x="816" y="602"/>
                  </a:lnTo>
                  <a:lnTo>
                    <a:pt x="775" y="596"/>
                  </a:lnTo>
                  <a:lnTo>
                    <a:pt x="729" y="573"/>
                  </a:lnTo>
                  <a:lnTo>
                    <a:pt x="712" y="538"/>
                  </a:lnTo>
                  <a:lnTo>
                    <a:pt x="712" y="486"/>
                  </a:lnTo>
                  <a:lnTo>
                    <a:pt x="700" y="503"/>
                  </a:lnTo>
                  <a:lnTo>
                    <a:pt x="694" y="509"/>
                  </a:lnTo>
                  <a:lnTo>
                    <a:pt x="689" y="509"/>
                  </a:lnTo>
                  <a:lnTo>
                    <a:pt x="677" y="463"/>
                  </a:lnTo>
                  <a:lnTo>
                    <a:pt x="689" y="457"/>
                  </a:lnTo>
                  <a:lnTo>
                    <a:pt x="689" y="434"/>
                  </a:lnTo>
                  <a:lnTo>
                    <a:pt x="683" y="446"/>
                  </a:lnTo>
                  <a:lnTo>
                    <a:pt x="677" y="451"/>
                  </a:lnTo>
                  <a:lnTo>
                    <a:pt x="654" y="451"/>
                  </a:lnTo>
                  <a:lnTo>
                    <a:pt x="665" y="469"/>
                  </a:lnTo>
                  <a:lnTo>
                    <a:pt x="654" y="475"/>
                  </a:lnTo>
                  <a:lnTo>
                    <a:pt x="631" y="451"/>
                  </a:lnTo>
                  <a:lnTo>
                    <a:pt x="631" y="463"/>
                  </a:lnTo>
                  <a:lnTo>
                    <a:pt x="613" y="428"/>
                  </a:lnTo>
                  <a:lnTo>
                    <a:pt x="602" y="411"/>
                  </a:lnTo>
                  <a:lnTo>
                    <a:pt x="590" y="411"/>
                  </a:lnTo>
                  <a:lnTo>
                    <a:pt x="608" y="393"/>
                  </a:lnTo>
                  <a:lnTo>
                    <a:pt x="619" y="376"/>
                  </a:lnTo>
                  <a:lnTo>
                    <a:pt x="619" y="359"/>
                  </a:lnTo>
                  <a:lnTo>
                    <a:pt x="625" y="353"/>
                  </a:lnTo>
                  <a:lnTo>
                    <a:pt x="625" y="347"/>
                  </a:lnTo>
                  <a:lnTo>
                    <a:pt x="608" y="336"/>
                  </a:lnTo>
                  <a:lnTo>
                    <a:pt x="608" y="359"/>
                  </a:lnTo>
                  <a:lnTo>
                    <a:pt x="596" y="347"/>
                  </a:lnTo>
                  <a:lnTo>
                    <a:pt x="590" y="347"/>
                  </a:lnTo>
                  <a:lnTo>
                    <a:pt x="590" y="353"/>
                  </a:lnTo>
                  <a:lnTo>
                    <a:pt x="602" y="365"/>
                  </a:lnTo>
                  <a:lnTo>
                    <a:pt x="602" y="376"/>
                  </a:lnTo>
                  <a:lnTo>
                    <a:pt x="596" y="376"/>
                  </a:lnTo>
                  <a:lnTo>
                    <a:pt x="590" y="382"/>
                  </a:lnTo>
                  <a:lnTo>
                    <a:pt x="584" y="382"/>
                  </a:lnTo>
                  <a:lnTo>
                    <a:pt x="573" y="347"/>
                  </a:lnTo>
                  <a:lnTo>
                    <a:pt x="573" y="278"/>
                  </a:lnTo>
                  <a:lnTo>
                    <a:pt x="561" y="231"/>
                  </a:lnTo>
                  <a:lnTo>
                    <a:pt x="544" y="214"/>
                  </a:lnTo>
                  <a:lnTo>
                    <a:pt x="498" y="185"/>
                  </a:lnTo>
                  <a:lnTo>
                    <a:pt x="480" y="174"/>
                  </a:lnTo>
                  <a:lnTo>
                    <a:pt x="474" y="174"/>
                  </a:lnTo>
                  <a:lnTo>
                    <a:pt x="474" y="156"/>
                  </a:lnTo>
                  <a:lnTo>
                    <a:pt x="469" y="145"/>
                  </a:lnTo>
                  <a:lnTo>
                    <a:pt x="451" y="145"/>
                  </a:lnTo>
                  <a:lnTo>
                    <a:pt x="440" y="139"/>
                  </a:lnTo>
                  <a:lnTo>
                    <a:pt x="428" y="139"/>
                  </a:lnTo>
                  <a:lnTo>
                    <a:pt x="422" y="133"/>
                  </a:lnTo>
                  <a:lnTo>
                    <a:pt x="417" y="121"/>
                  </a:lnTo>
                  <a:lnTo>
                    <a:pt x="399" y="116"/>
                  </a:lnTo>
                  <a:lnTo>
                    <a:pt x="382" y="116"/>
                  </a:lnTo>
                  <a:lnTo>
                    <a:pt x="347" y="150"/>
                  </a:lnTo>
                  <a:lnTo>
                    <a:pt x="330" y="156"/>
                  </a:lnTo>
                  <a:lnTo>
                    <a:pt x="312" y="174"/>
                  </a:lnTo>
                  <a:lnTo>
                    <a:pt x="278" y="191"/>
                  </a:lnTo>
                  <a:lnTo>
                    <a:pt x="243" y="191"/>
                  </a:lnTo>
                  <a:lnTo>
                    <a:pt x="237" y="185"/>
                  </a:lnTo>
                  <a:lnTo>
                    <a:pt x="231" y="162"/>
                  </a:lnTo>
                  <a:lnTo>
                    <a:pt x="237" y="168"/>
                  </a:lnTo>
                  <a:lnTo>
                    <a:pt x="237" y="179"/>
                  </a:lnTo>
                  <a:lnTo>
                    <a:pt x="249" y="185"/>
                  </a:lnTo>
                  <a:lnTo>
                    <a:pt x="254" y="179"/>
                  </a:lnTo>
                  <a:lnTo>
                    <a:pt x="254" y="156"/>
                  </a:lnTo>
                  <a:lnTo>
                    <a:pt x="243" y="133"/>
                  </a:lnTo>
                  <a:lnTo>
                    <a:pt x="220" y="133"/>
                  </a:lnTo>
                  <a:lnTo>
                    <a:pt x="220" y="127"/>
                  </a:lnTo>
                  <a:lnTo>
                    <a:pt x="243" y="121"/>
                  </a:lnTo>
                  <a:lnTo>
                    <a:pt x="231" y="116"/>
                  </a:lnTo>
                  <a:lnTo>
                    <a:pt x="185" y="116"/>
                  </a:lnTo>
                  <a:lnTo>
                    <a:pt x="185" y="110"/>
                  </a:lnTo>
                  <a:lnTo>
                    <a:pt x="191" y="104"/>
                  </a:lnTo>
                  <a:lnTo>
                    <a:pt x="191" y="98"/>
                  </a:lnTo>
                  <a:lnTo>
                    <a:pt x="179" y="98"/>
                  </a:lnTo>
                  <a:lnTo>
                    <a:pt x="168" y="110"/>
                  </a:lnTo>
                  <a:lnTo>
                    <a:pt x="173" y="121"/>
                  </a:lnTo>
                  <a:lnTo>
                    <a:pt x="162" y="116"/>
                  </a:lnTo>
                  <a:lnTo>
                    <a:pt x="156" y="116"/>
                  </a:lnTo>
                  <a:lnTo>
                    <a:pt x="116" y="121"/>
                  </a:lnTo>
                  <a:lnTo>
                    <a:pt x="104" y="127"/>
                  </a:lnTo>
                  <a:lnTo>
                    <a:pt x="87" y="127"/>
                  </a:lnTo>
                  <a:lnTo>
                    <a:pt x="81" y="133"/>
                  </a:lnTo>
                  <a:lnTo>
                    <a:pt x="81" y="116"/>
                  </a:lnTo>
                  <a:lnTo>
                    <a:pt x="75" y="110"/>
                  </a:lnTo>
                  <a:lnTo>
                    <a:pt x="58" y="116"/>
                  </a:lnTo>
                  <a:lnTo>
                    <a:pt x="58" y="133"/>
                  </a:lnTo>
                  <a:lnTo>
                    <a:pt x="52" y="139"/>
                  </a:lnTo>
                  <a:lnTo>
                    <a:pt x="11" y="145"/>
                  </a:lnTo>
                  <a:lnTo>
                    <a:pt x="6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1" name="Freeform 65"/>
            <p:cNvSpPr>
              <a:spLocks/>
            </p:cNvSpPr>
            <p:nvPr/>
          </p:nvSpPr>
          <p:spPr bwMode="auto">
            <a:xfrm>
              <a:off x="262309" y="1480167"/>
              <a:ext cx="1167991" cy="989249"/>
            </a:xfrm>
            <a:custGeom>
              <a:avLst/>
              <a:gdLst>
                <a:gd name="T0" fmla="*/ 0 w 764"/>
                <a:gd name="T1" fmla="*/ 2147483647 h 665"/>
                <a:gd name="T2" fmla="*/ 2147483647 w 764"/>
                <a:gd name="T3" fmla="*/ 2147483647 h 665"/>
                <a:gd name="T4" fmla="*/ 2147483647 w 764"/>
                <a:gd name="T5" fmla="*/ 2147483647 h 665"/>
                <a:gd name="T6" fmla="*/ 2147483647 w 764"/>
                <a:gd name="T7" fmla="*/ 2147483647 h 665"/>
                <a:gd name="T8" fmla="*/ 2147483647 w 764"/>
                <a:gd name="T9" fmla="*/ 2147483647 h 665"/>
                <a:gd name="T10" fmla="*/ 2147483647 w 764"/>
                <a:gd name="T11" fmla="*/ 2147483647 h 665"/>
                <a:gd name="T12" fmla="*/ 2147483647 w 764"/>
                <a:gd name="T13" fmla="*/ 2147483647 h 665"/>
                <a:gd name="T14" fmla="*/ 2147483647 w 764"/>
                <a:gd name="T15" fmla="*/ 2147483647 h 665"/>
                <a:gd name="T16" fmla="*/ 2147483647 w 764"/>
                <a:gd name="T17" fmla="*/ 2147483647 h 665"/>
                <a:gd name="T18" fmla="*/ 2147483647 w 764"/>
                <a:gd name="T19" fmla="*/ 2147483647 h 665"/>
                <a:gd name="T20" fmla="*/ 2147483647 w 764"/>
                <a:gd name="T21" fmla="*/ 2147483647 h 665"/>
                <a:gd name="T22" fmla="*/ 2147483647 w 764"/>
                <a:gd name="T23" fmla="*/ 2147483647 h 665"/>
                <a:gd name="T24" fmla="*/ 2147483647 w 764"/>
                <a:gd name="T25" fmla="*/ 0 h 665"/>
                <a:gd name="T26" fmla="*/ 2147483647 w 764"/>
                <a:gd name="T27" fmla="*/ 2147483647 h 665"/>
                <a:gd name="T28" fmla="*/ 2147483647 w 764"/>
                <a:gd name="T29" fmla="*/ 2147483647 h 665"/>
                <a:gd name="T30" fmla="*/ 2147483647 w 764"/>
                <a:gd name="T31" fmla="*/ 2147483647 h 665"/>
                <a:gd name="T32" fmla="*/ 2147483647 w 764"/>
                <a:gd name="T33" fmla="*/ 2147483647 h 665"/>
                <a:gd name="T34" fmla="*/ 2147483647 w 764"/>
                <a:gd name="T35" fmla="*/ 2147483647 h 665"/>
                <a:gd name="T36" fmla="*/ 2147483647 w 764"/>
                <a:gd name="T37" fmla="*/ 2147483647 h 665"/>
                <a:gd name="T38" fmla="*/ 2147483647 w 764"/>
                <a:gd name="T39" fmla="*/ 2147483647 h 665"/>
                <a:gd name="T40" fmla="*/ 2147483647 w 764"/>
                <a:gd name="T41" fmla="*/ 2147483647 h 665"/>
                <a:gd name="T42" fmla="*/ 2147483647 w 764"/>
                <a:gd name="T43" fmla="*/ 2147483647 h 665"/>
                <a:gd name="T44" fmla="*/ 2147483647 w 764"/>
                <a:gd name="T45" fmla="*/ 2147483647 h 665"/>
                <a:gd name="T46" fmla="*/ 2147483647 w 764"/>
                <a:gd name="T47" fmla="*/ 2147483647 h 665"/>
                <a:gd name="T48" fmla="*/ 2147483647 w 764"/>
                <a:gd name="T49" fmla="*/ 2147483647 h 665"/>
                <a:gd name="T50" fmla="*/ 2147483647 w 764"/>
                <a:gd name="T51" fmla="*/ 2147483647 h 665"/>
                <a:gd name="T52" fmla="*/ 2147483647 w 764"/>
                <a:gd name="T53" fmla="*/ 2147483647 h 665"/>
                <a:gd name="T54" fmla="*/ 2147483647 w 764"/>
                <a:gd name="T55" fmla="*/ 2147483647 h 665"/>
                <a:gd name="T56" fmla="*/ 2147483647 w 764"/>
                <a:gd name="T57" fmla="*/ 2147483647 h 665"/>
                <a:gd name="T58" fmla="*/ 2147483647 w 764"/>
                <a:gd name="T59" fmla="*/ 2147483647 h 665"/>
                <a:gd name="T60" fmla="*/ 2147483647 w 764"/>
                <a:gd name="T61" fmla="*/ 2147483647 h 665"/>
                <a:gd name="T62" fmla="*/ 2147483647 w 764"/>
                <a:gd name="T63" fmla="*/ 2147483647 h 665"/>
                <a:gd name="T64" fmla="*/ 2147483647 w 764"/>
                <a:gd name="T65" fmla="*/ 2147483647 h 665"/>
                <a:gd name="T66" fmla="*/ 2147483647 w 764"/>
                <a:gd name="T67" fmla="*/ 2147483647 h 665"/>
                <a:gd name="T68" fmla="*/ 2147483647 w 764"/>
                <a:gd name="T69" fmla="*/ 2147483647 h 665"/>
                <a:gd name="T70" fmla="*/ 2147483647 w 764"/>
                <a:gd name="T71" fmla="*/ 2147483647 h 665"/>
                <a:gd name="T72" fmla="*/ 2147483647 w 764"/>
                <a:gd name="T73" fmla="*/ 2147483647 h 665"/>
                <a:gd name="T74" fmla="*/ 2147483647 w 764"/>
                <a:gd name="T75" fmla="*/ 2147483647 h 665"/>
                <a:gd name="T76" fmla="*/ 2147483647 w 764"/>
                <a:gd name="T77" fmla="*/ 2147483647 h 665"/>
                <a:gd name="T78" fmla="*/ 2147483647 w 764"/>
                <a:gd name="T79" fmla="*/ 2147483647 h 665"/>
                <a:gd name="T80" fmla="*/ 0 w 764"/>
                <a:gd name="T81" fmla="*/ 2147483647 h 6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4"/>
                <a:gd name="T124" fmla="*/ 0 h 665"/>
                <a:gd name="T125" fmla="*/ 764 w 764"/>
                <a:gd name="T126" fmla="*/ 665 h 66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4" h="665">
                  <a:moveTo>
                    <a:pt x="0" y="503"/>
                  </a:moveTo>
                  <a:lnTo>
                    <a:pt x="0" y="364"/>
                  </a:lnTo>
                  <a:lnTo>
                    <a:pt x="12" y="358"/>
                  </a:lnTo>
                  <a:lnTo>
                    <a:pt x="23" y="347"/>
                  </a:lnTo>
                  <a:lnTo>
                    <a:pt x="35" y="341"/>
                  </a:lnTo>
                  <a:lnTo>
                    <a:pt x="58" y="318"/>
                  </a:lnTo>
                  <a:lnTo>
                    <a:pt x="64" y="295"/>
                  </a:lnTo>
                  <a:lnTo>
                    <a:pt x="75" y="272"/>
                  </a:lnTo>
                  <a:lnTo>
                    <a:pt x="81" y="266"/>
                  </a:lnTo>
                  <a:lnTo>
                    <a:pt x="81" y="231"/>
                  </a:lnTo>
                  <a:lnTo>
                    <a:pt x="87" y="225"/>
                  </a:lnTo>
                  <a:lnTo>
                    <a:pt x="116" y="167"/>
                  </a:lnTo>
                  <a:lnTo>
                    <a:pt x="127" y="150"/>
                  </a:lnTo>
                  <a:lnTo>
                    <a:pt x="139" y="127"/>
                  </a:lnTo>
                  <a:lnTo>
                    <a:pt x="145" y="121"/>
                  </a:lnTo>
                  <a:lnTo>
                    <a:pt x="156" y="121"/>
                  </a:lnTo>
                  <a:lnTo>
                    <a:pt x="156" y="115"/>
                  </a:lnTo>
                  <a:lnTo>
                    <a:pt x="168" y="110"/>
                  </a:lnTo>
                  <a:lnTo>
                    <a:pt x="168" y="104"/>
                  </a:lnTo>
                  <a:lnTo>
                    <a:pt x="162" y="92"/>
                  </a:lnTo>
                  <a:lnTo>
                    <a:pt x="156" y="86"/>
                  </a:lnTo>
                  <a:lnTo>
                    <a:pt x="156" y="75"/>
                  </a:lnTo>
                  <a:lnTo>
                    <a:pt x="162" y="63"/>
                  </a:lnTo>
                  <a:lnTo>
                    <a:pt x="168" y="40"/>
                  </a:lnTo>
                  <a:lnTo>
                    <a:pt x="180" y="23"/>
                  </a:lnTo>
                  <a:lnTo>
                    <a:pt x="185" y="0"/>
                  </a:lnTo>
                  <a:lnTo>
                    <a:pt x="197" y="0"/>
                  </a:lnTo>
                  <a:lnTo>
                    <a:pt x="208" y="5"/>
                  </a:lnTo>
                  <a:lnTo>
                    <a:pt x="214" y="17"/>
                  </a:lnTo>
                  <a:lnTo>
                    <a:pt x="220" y="23"/>
                  </a:lnTo>
                  <a:lnTo>
                    <a:pt x="226" y="23"/>
                  </a:lnTo>
                  <a:lnTo>
                    <a:pt x="237" y="29"/>
                  </a:lnTo>
                  <a:lnTo>
                    <a:pt x="249" y="46"/>
                  </a:lnTo>
                  <a:lnTo>
                    <a:pt x="249" y="75"/>
                  </a:lnTo>
                  <a:lnTo>
                    <a:pt x="255" y="104"/>
                  </a:lnTo>
                  <a:lnTo>
                    <a:pt x="261" y="110"/>
                  </a:lnTo>
                  <a:lnTo>
                    <a:pt x="266" y="121"/>
                  </a:lnTo>
                  <a:lnTo>
                    <a:pt x="284" y="127"/>
                  </a:lnTo>
                  <a:lnTo>
                    <a:pt x="307" y="127"/>
                  </a:lnTo>
                  <a:lnTo>
                    <a:pt x="318" y="121"/>
                  </a:lnTo>
                  <a:lnTo>
                    <a:pt x="330" y="121"/>
                  </a:lnTo>
                  <a:lnTo>
                    <a:pt x="347" y="115"/>
                  </a:lnTo>
                  <a:lnTo>
                    <a:pt x="353" y="115"/>
                  </a:lnTo>
                  <a:lnTo>
                    <a:pt x="353" y="121"/>
                  </a:lnTo>
                  <a:lnTo>
                    <a:pt x="376" y="127"/>
                  </a:lnTo>
                  <a:lnTo>
                    <a:pt x="394" y="127"/>
                  </a:lnTo>
                  <a:lnTo>
                    <a:pt x="400" y="133"/>
                  </a:lnTo>
                  <a:lnTo>
                    <a:pt x="417" y="138"/>
                  </a:lnTo>
                  <a:lnTo>
                    <a:pt x="428" y="150"/>
                  </a:lnTo>
                  <a:lnTo>
                    <a:pt x="440" y="150"/>
                  </a:lnTo>
                  <a:lnTo>
                    <a:pt x="452" y="162"/>
                  </a:lnTo>
                  <a:lnTo>
                    <a:pt x="504" y="162"/>
                  </a:lnTo>
                  <a:lnTo>
                    <a:pt x="521" y="167"/>
                  </a:lnTo>
                  <a:lnTo>
                    <a:pt x="533" y="167"/>
                  </a:lnTo>
                  <a:lnTo>
                    <a:pt x="538" y="162"/>
                  </a:lnTo>
                  <a:lnTo>
                    <a:pt x="550" y="156"/>
                  </a:lnTo>
                  <a:lnTo>
                    <a:pt x="556" y="156"/>
                  </a:lnTo>
                  <a:lnTo>
                    <a:pt x="562" y="150"/>
                  </a:lnTo>
                  <a:lnTo>
                    <a:pt x="567" y="156"/>
                  </a:lnTo>
                  <a:lnTo>
                    <a:pt x="602" y="167"/>
                  </a:lnTo>
                  <a:lnTo>
                    <a:pt x="660" y="167"/>
                  </a:lnTo>
                  <a:lnTo>
                    <a:pt x="672" y="173"/>
                  </a:lnTo>
                  <a:lnTo>
                    <a:pt x="718" y="185"/>
                  </a:lnTo>
                  <a:lnTo>
                    <a:pt x="735" y="185"/>
                  </a:lnTo>
                  <a:lnTo>
                    <a:pt x="741" y="191"/>
                  </a:lnTo>
                  <a:lnTo>
                    <a:pt x="753" y="191"/>
                  </a:lnTo>
                  <a:lnTo>
                    <a:pt x="753" y="196"/>
                  </a:lnTo>
                  <a:lnTo>
                    <a:pt x="764" y="208"/>
                  </a:lnTo>
                  <a:lnTo>
                    <a:pt x="764" y="237"/>
                  </a:lnTo>
                  <a:lnTo>
                    <a:pt x="758" y="260"/>
                  </a:lnTo>
                  <a:lnTo>
                    <a:pt x="753" y="266"/>
                  </a:lnTo>
                  <a:lnTo>
                    <a:pt x="747" y="277"/>
                  </a:lnTo>
                  <a:lnTo>
                    <a:pt x="695" y="329"/>
                  </a:lnTo>
                  <a:lnTo>
                    <a:pt x="683" y="347"/>
                  </a:lnTo>
                  <a:lnTo>
                    <a:pt x="677" y="364"/>
                  </a:lnTo>
                  <a:lnTo>
                    <a:pt x="672" y="411"/>
                  </a:lnTo>
                  <a:lnTo>
                    <a:pt x="677" y="422"/>
                  </a:lnTo>
                  <a:lnTo>
                    <a:pt x="677" y="457"/>
                  </a:lnTo>
                  <a:lnTo>
                    <a:pt x="614" y="665"/>
                  </a:lnTo>
                  <a:lnTo>
                    <a:pt x="365" y="602"/>
                  </a:lnTo>
                  <a:lnTo>
                    <a:pt x="12" y="509"/>
                  </a:lnTo>
                  <a:lnTo>
                    <a:pt x="0" y="503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2" name="Freeform 66"/>
            <p:cNvSpPr>
              <a:spLocks/>
            </p:cNvSpPr>
            <p:nvPr/>
          </p:nvSpPr>
          <p:spPr bwMode="auto">
            <a:xfrm>
              <a:off x="1200315" y="1195213"/>
              <a:ext cx="901867" cy="1429634"/>
            </a:xfrm>
            <a:custGeom>
              <a:avLst/>
              <a:gdLst>
                <a:gd name="T0" fmla="*/ 2147483647 w 590"/>
                <a:gd name="T1" fmla="*/ 2147483647 h 960"/>
                <a:gd name="T2" fmla="*/ 2147483647 w 590"/>
                <a:gd name="T3" fmla="*/ 2147483647 h 960"/>
                <a:gd name="T4" fmla="*/ 2147483647 w 590"/>
                <a:gd name="T5" fmla="*/ 2147483647 h 960"/>
                <a:gd name="T6" fmla="*/ 2147483647 w 590"/>
                <a:gd name="T7" fmla="*/ 2147483647 h 960"/>
                <a:gd name="T8" fmla="*/ 2147483647 w 590"/>
                <a:gd name="T9" fmla="*/ 2147483647 h 960"/>
                <a:gd name="T10" fmla="*/ 2147483647 w 590"/>
                <a:gd name="T11" fmla="*/ 2147483647 h 960"/>
                <a:gd name="T12" fmla="*/ 2147483647 w 590"/>
                <a:gd name="T13" fmla="*/ 2147483647 h 960"/>
                <a:gd name="T14" fmla="*/ 2147483647 w 590"/>
                <a:gd name="T15" fmla="*/ 2147483647 h 960"/>
                <a:gd name="T16" fmla="*/ 2147483647 w 590"/>
                <a:gd name="T17" fmla="*/ 2147483647 h 960"/>
                <a:gd name="T18" fmla="*/ 2147483647 w 590"/>
                <a:gd name="T19" fmla="*/ 2147483647 h 960"/>
                <a:gd name="T20" fmla="*/ 2147483647 w 590"/>
                <a:gd name="T21" fmla="*/ 2147483647 h 960"/>
                <a:gd name="T22" fmla="*/ 2147483647 w 590"/>
                <a:gd name="T23" fmla="*/ 2147483647 h 960"/>
                <a:gd name="T24" fmla="*/ 2147483647 w 590"/>
                <a:gd name="T25" fmla="*/ 2147483647 h 960"/>
                <a:gd name="T26" fmla="*/ 2147483647 w 590"/>
                <a:gd name="T27" fmla="*/ 2147483647 h 960"/>
                <a:gd name="T28" fmla="*/ 2147483647 w 590"/>
                <a:gd name="T29" fmla="*/ 2147483647 h 960"/>
                <a:gd name="T30" fmla="*/ 2147483647 w 590"/>
                <a:gd name="T31" fmla="*/ 2147483647 h 960"/>
                <a:gd name="T32" fmla="*/ 2147483647 w 590"/>
                <a:gd name="T33" fmla="*/ 2147483647 h 960"/>
                <a:gd name="T34" fmla="*/ 2147483647 w 590"/>
                <a:gd name="T35" fmla="*/ 2147483647 h 960"/>
                <a:gd name="T36" fmla="*/ 2147483647 w 590"/>
                <a:gd name="T37" fmla="*/ 2147483647 h 960"/>
                <a:gd name="T38" fmla="*/ 2147483647 w 590"/>
                <a:gd name="T39" fmla="*/ 2147483647 h 960"/>
                <a:gd name="T40" fmla="*/ 2147483647 w 590"/>
                <a:gd name="T41" fmla="*/ 2147483647 h 960"/>
                <a:gd name="T42" fmla="*/ 2147483647 w 590"/>
                <a:gd name="T43" fmla="*/ 2147483647 h 960"/>
                <a:gd name="T44" fmla="*/ 2147483647 w 590"/>
                <a:gd name="T45" fmla="*/ 2147483647 h 960"/>
                <a:gd name="T46" fmla="*/ 2147483647 w 590"/>
                <a:gd name="T47" fmla="*/ 2147483647 h 960"/>
                <a:gd name="T48" fmla="*/ 2147483647 w 590"/>
                <a:gd name="T49" fmla="*/ 2147483647 h 960"/>
                <a:gd name="T50" fmla="*/ 2147483647 w 590"/>
                <a:gd name="T51" fmla="*/ 2147483647 h 960"/>
                <a:gd name="T52" fmla="*/ 2147483647 w 590"/>
                <a:gd name="T53" fmla="*/ 2147483647 h 960"/>
                <a:gd name="T54" fmla="*/ 2147483647 w 590"/>
                <a:gd name="T55" fmla="*/ 2147483647 h 960"/>
                <a:gd name="T56" fmla="*/ 2147483647 w 590"/>
                <a:gd name="T57" fmla="*/ 2147483647 h 960"/>
                <a:gd name="T58" fmla="*/ 2147483647 w 590"/>
                <a:gd name="T59" fmla="*/ 2147483647 h 960"/>
                <a:gd name="T60" fmla="*/ 2147483647 w 590"/>
                <a:gd name="T61" fmla="*/ 2147483647 h 960"/>
                <a:gd name="T62" fmla="*/ 2147483647 w 590"/>
                <a:gd name="T63" fmla="*/ 2147483647 h 960"/>
                <a:gd name="T64" fmla="*/ 2147483647 w 590"/>
                <a:gd name="T65" fmla="*/ 2147483647 h 960"/>
                <a:gd name="T66" fmla="*/ 2147483647 w 590"/>
                <a:gd name="T67" fmla="*/ 2147483647 h 960"/>
                <a:gd name="T68" fmla="*/ 2147483647 w 590"/>
                <a:gd name="T69" fmla="*/ 2147483647 h 960"/>
                <a:gd name="T70" fmla="*/ 2147483647 w 590"/>
                <a:gd name="T71" fmla="*/ 2147483647 h 960"/>
                <a:gd name="T72" fmla="*/ 2147483647 w 590"/>
                <a:gd name="T73" fmla="*/ 2147483647 h 960"/>
                <a:gd name="T74" fmla="*/ 2147483647 w 590"/>
                <a:gd name="T75" fmla="*/ 2147483647 h 960"/>
                <a:gd name="T76" fmla="*/ 2147483647 w 590"/>
                <a:gd name="T77" fmla="*/ 2147483647 h 960"/>
                <a:gd name="T78" fmla="*/ 2147483647 w 590"/>
                <a:gd name="T79" fmla="*/ 2147483647 h 960"/>
                <a:gd name="T80" fmla="*/ 2147483647 w 590"/>
                <a:gd name="T81" fmla="*/ 2147483647 h 960"/>
                <a:gd name="T82" fmla="*/ 2147483647 w 590"/>
                <a:gd name="T83" fmla="*/ 2147483647 h 960"/>
                <a:gd name="T84" fmla="*/ 2147483647 w 590"/>
                <a:gd name="T85" fmla="*/ 2147483647 h 960"/>
                <a:gd name="T86" fmla="*/ 2147483647 w 590"/>
                <a:gd name="T87" fmla="*/ 0 h 9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0"/>
                <a:gd name="T133" fmla="*/ 0 h 960"/>
                <a:gd name="T134" fmla="*/ 590 w 590"/>
                <a:gd name="T135" fmla="*/ 960 h 9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0" h="960">
                  <a:moveTo>
                    <a:pt x="214" y="0"/>
                  </a:moveTo>
                  <a:lnTo>
                    <a:pt x="127" y="324"/>
                  </a:lnTo>
                  <a:lnTo>
                    <a:pt x="127" y="335"/>
                  </a:lnTo>
                  <a:lnTo>
                    <a:pt x="121" y="358"/>
                  </a:lnTo>
                  <a:lnTo>
                    <a:pt x="121" y="376"/>
                  </a:lnTo>
                  <a:lnTo>
                    <a:pt x="127" y="382"/>
                  </a:lnTo>
                  <a:lnTo>
                    <a:pt x="139" y="387"/>
                  </a:lnTo>
                  <a:lnTo>
                    <a:pt x="150" y="399"/>
                  </a:lnTo>
                  <a:lnTo>
                    <a:pt x="150" y="434"/>
                  </a:lnTo>
                  <a:lnTo>
                    <a:pt x="139" y="457"/>
                  </a:lnTo>
                  <a:lnTo>
                    <a:pt x="115" y="486"/>
                  </a:lnTo>
                  <a:lnTo>
                    <a:pt x="104" y="497"/>
                  </a:lnTo>
                  <a:lnTo>
                    <a:pt x="92" y="515"/>
                  </a:lnTo>
                  <a:lnTo>
                    <a:pt x="81" y="520"/>
                  </a:lnTo>
                  <a:lnTo>
                    <a:pt x="75" y="532"/>
                  </a:lnTo>
                  <a:lnTo>
                    <a:pt x="69" y="538"/>
                  </a:lnTo>
                  <a:lnTo>
                    <a:pt x="63" y="555"/>
                  </a:lnTo>
                  <a:lnTo>
                    <a:pt x="63" y="573"/>
                  </a:lnTo>
                  <a:lnTo>
                    <a:pt x="58" y="602"/>
                  </a:lnTo>
                  <a:lnTo>
                    <a:pt x="63" y="613"/>
                  </a:lnTo>
                  <a:lnTo>
                    <a:pt x="63" y="648"/>
                  </a:lnTo>
                  <a:lnTo>
                    <a:pt x="52" y="677"/>
                  </a:lnTo>
                  <a:lnTo>
                    <a:pt x="0" y="856"/>
                  </a:lnTo>
                  <a:lnTo>
                    <a:pt x="52" y="868"/>
                  </a:lnTo>
                  <a:lnTo>
                    <a:pt x="168" y="897"/>
                  </a:lnTo>
                  <a:lnTo>
                    <a:pt x="289" y="920"/>
                  </a:lnTo>
                  <a:lnTo>
                    <a:pt x="480" y="949"/>
                  </a:lnTo>
                  <a:lnTo>
                    <a:pt x="544" y="960"/>
                  </a:lnTo>
                  <a:lnTo>
                    <a:pt x="544" y="937"/>
                  </a:lnTo>
                  <a:lnTo>
                    <a:pt x="550" y="920"/>
                  </a:lnTo>
                  <a:lnTo>
                    <a:pt x="550" y="897"/>
                  </a:lnTo>
                  <a:lnTo>
                    <a:pt x="561" y="850"/>
                  </a:lnTo>
                  <a:lnTo>
                    <a:pt x="561" y="833"/>
                  </a:lnTo>
                  <a:lnTo>
                    <a:pt x="567" y="798"/>
                  </a:lnTo>
                  <a:lnTo>
                    <a:pt x="573" y="769"/>
                  </a:lnTo>
                  <a:lnTo>
                    <a:pt x="584" y="700"/>
                  </a:lnTo>
                  <a:lnTo>
                    <a:pt x="590" y="683"/>
                  </a:lnTo>
                  <a:lnTo>
                    <a:pt x="590" y="659"/>
                  </a:lnTo>
                  <a:lnTo>
                    <a:pt x="584" y="665"/>
                  </a:lnTo>
                  <a:lnTo>
                    <a:pt x="579" y="665"/>
                  </a:lnTo>
                  <a:lnTo>
                    <a:pt x="579" y="659"/>
                  </a:lnTo>
                  <a:lnTo>
                    <a:pt x="573" y="654"/>
                  </a:lnTo>
                  <a:lnTo>
                    <a:pt x="561" y="648"/>
                  </a:lnTo>
                  <a:lnTo>
                    <a:pt x="550" y="636"/>
                  </a:lnTo>
                  <a:lnTo>
                    <a:pt x="532" y="636"/>
                  </a:lnTo>
                  <a:lnTo>
                    <a:pt x="526" y="642"/>
                  </a:lnTo>
                  <a:lnTo>
                    <a:pt x="509" y="636"/>
                  </a:lnTo>
                  <a:lnTo>
                    <a:pt x="503" y="630"/>
                  </a:lnTo>
                  <a:lnTo>
                    <a:pt x="480" y="630"/>
                  </a:lnTo>
                  <a:lnTo>
                    <a:pt x="474" y="636"/>
                  </a:lnTo>
                  <a:lnTo>
                    <a:pt x="457" y="636"/>
                  </a:lnTo>
                  <a:lnTo>
                    <a:pt x="440" y="625"/>
                  </a:lnTo>
                  <a:lnTo>
                    <a:pt x="428" y="613"/>
                  </a:lnTo>
                  <a:lnTo>
                    <a:pt x="417" y="613"/>
                  </a:lnTo>
                  <a:lnTo>
                    <a:pt x="405" y="607"/>
                  </a:lnTo>
                  <a:lnTo>
                    <a:pt x="405" y="602"/>
                  </a:lnTo>
                  <a:lnTo>
                    <a:pt x="393" y="567"/>
                  </a:lnTo>
                  <a:lnTo>
                    <a:pt x="393" y="555"/>
                  </a:lnTo>
                  <a:lnTo>
                    <a:pt x="388" y="549"/>
                  </a:lnTo>
                  <a:lnTo>
                    <a:pt x="382" y="538"/>
                  </a:lnTo>
                  <a:lnTo>
                    <a:pt x="370" y="526"/>
                  </a:lnTo>
                  <a:lnTo>
                    <a:pt x="364" y="503"/>
                  </a:lnTo>
                  <a:lnTo>
                    <a:pt x="359" y="492"/>
                  </a:lnTo>
                  <a:lnTo>
                    <a:pt x="347" y="480"/>
                  </a:lnTo>
                  <a:lnTo>
                    <a:pt x="335" y="486"/>
                  </a:lnTo>
                  <a:lnTo>
                    <a:pt x="330" y="486"/>
                  </a:lnTo>
                  <a:lnTo>
                    <a:pt x="324" y="474"/>
                  </a:lnTo>
                  <a:lnTo>
                    <a:pt x="312" y="463"/>
                  </a:lnTo>
                  <a:lnTo>
                    <a:pt x="312" y="416"/>
                  </a:lnTo>
                  <a:lnTo>
                    <a:pt x="335" y="393"/>
                  </a:lnTo>
                  <a:lnTo>
                    <a:pt x="341" y="376"/>
                  </a:lnTo>
                  <a:lnTo>
                    <a:pt x="341" y="370"/>
                  </a:lnTo>
                  <a:lnTo>
                    <a:pt x="318" y="347"/>
                  </a:lnTo>
                  <a:lnTo>
                    <a:pt x="312" y="347"/>
                  </a:lnTo>
                  <a:lnTo>
                    <a:pt x="307" y="341"/>
                  </a:lnTo>
                  <a:lnTo>
                    <a:pt x="301" y="312"/>
                  </a:lnTo>
                  <a:lnTo>
                    <a:pt x="295" y="306"/>
                  </a:lnTo>
                  <a:lnTo>
                    <a:pt x="295" y="289"/>
                  </a:lnTo>
                  <a:lnTo>
                    <a:pt x="289" y="277"/>
                  </a:lnTo>
                  <a:lnTo>
                    <a:pt x="283" y="272"/>
                  </a:lnTo>
                  <a:lnTo>
                    <a:pt x="283" y="266"/>
                  </a:lnTo>
                  <a:lnTo>
                    <a:pt x="272" y="254"/>
                  </a:lnTo>
                  <a:lnTo>
                    <a:pt x="272" y="220"/>
                  </a:lnTo>
                  <a:lnTo>
                    <a:pt x="266" y="208"/>
                  </a:lnTo>
                  <a:lnTo>
                    <a:pt x="266" y="179"/>
                  </a:lnTo>
                  <a:lnTo>
                    <a:pt x="295" y="11"/>
                  </a:lnTo>
                  <a:lnTo>
                    <a:pt x="254" y="5"/>
                  </a:lnTo>
                  <a:lnTo>
                    <a:pt x="220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704206" y="2375511"/>
              <a:ext cx="938008" cy="1481445"/>
            </a:xfrm>
            <a:custGeom>
              <a:avLst/>
              <a:gdLst>
                <a:gd name="T0" fmla="*/ 2147483647 w 613"/>
                <a:gd name="T1" fmla="*/ 0 h 995"/>
                <a:gd name="T2" fmla="*/ 2147483647 w 613"/>
                <a:gd name="T3" fmla="*/ 2147483647 h 995"/>
                <a:gd name="T4" fmla="*/ 2147483647 w 613"/>
                <a:gd name="T5" fmla="*/ 2147483647 h 995"/>
                <a:gd name="T6" fmla="*/ 2147483647 w 613"/>
                <a:gd name="T7" fmla="*/ 2147483647 h 995"/>
                <a:gd name="T8" fmla="*/ 2147483647 w 613"/>
                <a:gd name="T9" fmla="*/ 2147483647 h 995"/>
                <a:gd name="T10" fmla="*/ 2147483647 w 613"/>
                <a:gd name="T11" fmla="*/ 2147483647 h 995"/>
                <a:gd name="T12" fmla="*/ 2147483647 w 613"/>
                <a:gd name="T13" fmla="*/ 2147483647 h 995"/>
                <a:gd name="T14" fmla="*/ 2147483647 w 613"/>
                <a:gd name="T15" fmla="*/ 2147483647 h 995"/>
                <a:gd name="T16" fmla="*/ 2147483647 w 613"/>
                <a:gd name="T17" fmla="*/ 2147483647 h 995"/>
                <a:gd name="T18" fmla="*/ 2147483647 w 613"/>
                <a:gd name="T19" fmla="*/ 2147483647 h 995"/>
                <a:gd name="T20" fmla="*/ 2147483647 w 613"/>
                <a:gd name="T21" fmla="*/ 2147483647 h 995"/>
                <a:gd name="T22" fmla="*/ 2147483647 w 613"/>
                <a:gd name="T23" fmla="*/ 2147483647 h 995"/>
                <a:gd name="T24" fmla="*/ 2147483647 w 613"/>
                <a:gd name="T25" fmla="*/ 2147483647 h 995"/>
                <a:gd name="T26" fmla="*/ 2147483647 w 613"/>
                <a:gd name="T27" fmla="*/ 2147483647 h 995"/>
                <a:gd name="T28" fmla="*/ 2147483647 w 613"/>
                <a:gd name="T29" fmla="*/ 2147483647 h 995"/>
                <a:gd name="T30" fmla="*/ 2147483647 w 613"/>
                <a:gd name="T31" fmla="*/ 2147483647 h 995"/>
                <a:gd name="T32" fmla="*/ 2147483647 w 613"/>
                <a:gd name="T33" fmla="*/ 2147483647 h 995"/>
                <a:gd name="T34" fmla="*/ 2147483647 w 613"/>
                <a:gd name="T35" fmla="*/ 2147483647 h 995"/>
                <a:gd name="T36" fmla="*/ 2147483647 w 613"/>
                <a:gd name="T37" fmla="*/ 2147483647 h 995"/>
                <a:gd name="T38" fmla="*/ 2147483647 w 613"/>
                <a:gd name="T39" fmla="*/ 2147483647 h 995"/>
                <a:gd name="T40" fmla="*/ 0 w 613"/>
                <a:gd name="T41" fmla="*/ 2147483647 h 995"/>
                <a:gd name="T42" fmla="*/ 2147483647 w 613"/>
                <a:gd name="T43" fmla="*/ 2147483647 h 995"/>
                <a:gd name="T44" fmla="*/ 2147483647 w 613"/>
                <a:gd name="T45" fmla="*/ 0 h 9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3"/>
                <a:gd name="T70" fmla="*/ 0 h 995"/>
                <a:gd name="T71" fmla="*/ 613 w 613"/>
                <a:gd name="T72" fmla="*/ 995 h 9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3" h="995">
                  <a:moveTo>
                    <a:pt x="81" y="0"/>
                  </a:moveTo>
                  <a:lnTo>
                    <a:pt x="254" y="46"/>
                  </a:lnTo>
                  <a:lnTo>
                    <a:pt x="353" y="69"/>
                  </a:lnTo>
                  <a:lnTo>
                    <a:pt x="613" y="127"/>
                  </a:lnTo>
                  <a:lnTo>
                    <a:pt x="474" y="850"/>
                  </a:lnTo>
                  <a:lnTo>
                    <a:pt x="468" y="862"/>
                  </a:lnTo>
                  <a:lnTo>
                    <a:pt x="463" y="868"/>
                  </a:lnTo>
                  <a:lnTo>
                    <a:pt x="457" y="868"/>
                  </a:lnTo>
                  <a:lnTo>
                    <a:pt x="445" y="873"/>
                  </a:lnTo>
                  <a:lnTo>
                    <a:pt x="434" y="868"/>
                  </a:lnTo>
                  <a:lnTo>
                    <a:pt x="434" y="862"/>
                  </a:lnTo>
                  <a:lnTo>
                    <a:pt x="422" y="850"/>
                  </a:lnTo>
                  <a:lnTo>
                    <a:pt x="411" y="862"/>
                  </a:lnTo>
                  <a:lnTo>
                    <a:pt x="405" y="862"/>
                  </a:lnTo>
                  <a:lnTo>
                    <a:pt x="405" y="868"/>
                  </a:lnTo>
                  <a:lnTo>
                    <a:pt x="411" y="885"/>
                  </a:lnTo>
                  <a:lnTo>
                    <a:pt x="411" y="931"/>
                  </a:lnTo>
                  <a:lnTo>
                    <a:pt x="405" y="943"/>
                  </a:lnTo>
                  <a:lnTo>
                    <a:pt x="399" y="960"/>
                  </a:lnTo>
                  <a:lnTo>
                    <a:pt x="399" y="995"/>
                  </a:lnTo>
                  <a:lnTo>
                    <a:pt x="0" y="370"/>
                  </a:lnTo>
                  <a:lnTo>
                    <a:pt x="75" y="1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1607716" y="1211403"/>
              <a:ext cx="1646030" cy="973058"/>
            </a:xfrm>
            <a:custGeom>
              <a:avLst/>
              <a:gdLst>
                <a:gd name="T0" fmla="*/ 0 w 1077"/>
                <a:gd name="T1" fmla="*/ 2147483647 h 654"/>
                <a:gd name="T2" fmla="*/ 2147483647 w 1077"/>
                <a:gd name="T3" fmla="*/ 2147483647 h 654"/>
                <a:gd name="T4" fmla="*/ 2147483647 w 1077"/>
                <a:gd name="T5" fmla="*/ 2147483647 h 654"/>
                <a:gd name="T6" fmla="*/ 2147483647 w 1077"/>
                <a:gd name="T7" fmla="*/ 2147483647 h 654"/>
                <a:gd name="T8" fmla="*/ 2147483647 w 1077"/>
                <a:gd name="T9" fmla="*/ 2147483647 h 654"/>
                <a:gd name="T10" fmla="*/ 2147483647 w 1077"/>
                <a:gd name="T11" fmla="*/ 2147483647 h 654"/>
                <a:gd name="T12" fmla="*/ 2147483647 w 1077"/>
                <a:gd name="T13" fmla="*/ 2147483647 h 654"/>
                <a:gd name="T14" fmla="*/ 2147483647 w 1077"/>
                <a:gd name="T15" fmla="*/ 2147483647 h 654"/>
                <a:gd name="T16" fmla="*/ 2147483647 w 1077"/>
                <a:gd name="T17" fmla="*/ 2147483647 h 654"/>
                <a:gd name="T18" fmla="*/ 2147483647 w 1077"/>
                <a:gd name="T19" fmla="*/ 2147483647 h 654"/>
                <a:gd name="T20" fmla="*/ 2147483647 w 1077"/>
                <a:gd name="T21" fmla="*/ 2147483647 h 654"/>
                <a:gd name="T22" fmla="*/ 2147483647 w 1077"/>
                <a:gd name="T23" fmla="*/ 2147483647 h 654"/>
                <a:gd name="T24" fmla="*/ 2147483647 w 1077"/>
                <a:gd name="T25" fmla="*/ 2147483647 h 654"/>
                <a:gd name="T26" fmla="*/ 2147483647 w 1077"/>
                <a:gd name="T27" fmla="*/ 2147483647 h 654"/>
                <a:gd name="T28" fmla="*/ 2147483647 w 1077"/>
                <a:gd name="T29" fmla="*/ 2147483647 h 654"/>
                <a:gd name="T30" fmla="*/ 2147483647 w 1077"/>
                <a:gd name="T31" fmla="*/ 2147483647 h 654"/>
                <a:gd name="T32" fmla="*/ 2147483647 w 1077"/>
                <a:gd name="T33" fmla="*/ 2147483647 h 654"/>
                <a:gd name="T34" fmla="*/ 2147483647 w 1077"/>
                <a:gd name="T35" fmla="*/ 2147483647 h 654"/>
                <a:gd name="T36" fmla="*/ 2147483647 w 1077"/>
                <a:gd name="T37" fmla="*/ 2147483647 h 654"/>
                <a:gd name="T38" fmla="*/ 2147483647 w 1077"/>
                <a:gd name="T39" fmla="*/ 2147483647 h 654"/>
                <a:gd name="T40" fmla="*/ 2147483647 w 1077"/>
                <a:gd name="T41" fmla="*/ 2147483647 h 654"/>
                <a:gd name="T42" fmla="*/ 2147483647 w 1077"/>
                <a:gd name="T43" fmla="*/ 2147483647 h 654"/>
                <a:gd name="T44" fmla="*/ 2147483647 w 1077"/>
                <a:gd name="T45" fmla="*/ 2147483647 h 654"/>
                <a:gd name="T46" fmla="*/ 2147483647 w 1077"/>
                <a:gd name="T47" fmla="*/ 2147483647 h 654"/>
                <a:gd name="T48" fmla="*/ 2147483647 w 1077"/>
                <a:gd name="T49" fmla="*/ 2147483647 h 654"/>
                <a:gd name="T50" fmla="*/ 2147483647 w 1077"/>
                <a:gd name="T51" fmla="*/ 2147483647 h 654"/>
                <a:gd name="T52" fmla="*/ 2147483647 w 1077"/>
                <a:gd name="T53" fmla="*/ 2147483647 h 654"/>
                <a:gd name="T54" fmla="*/ 2147483647 w 1077"/>
                <a:gd name="T55" fmla="*/ 2147483647 h 654"/>
                <a:gd name="T56" fmla="*/ 2147483647 w 1077"/>
                <a:gd name="T57" fmla="*/ 2147483647 h 654"/>
                <a:gd name="T58" fmla="*/ 2147483647 w 1077"/>
                <a:gd name="T59" fmla="*/ 2147483647 h 654"/>
                <a:gd name="T60" fmla="*/ 2147483647 w 1077"/>
                <a:gd name="T61" fmla="*/ 2147483647 h 654"/>
                <a:gd name="T62" fmla="*/ 2147483647 w 1077"/>
                <a:gd name="T63" fmla="*/ 2147483647 h 654"/>
                <a:gd name="T64" fmla="*/ 2147483647 w 1077"/>
                <a:gd name="T65" fmla="*/ 2147483647 h 654"/>
                <a:gd name="T66" fmla="*/ 2147483647 w 1077"/>
                <a:gd name="T67" fmla="*/ 2147483647 h 654"/>
                <a:gd name="T68" fmla="*/ 2147483647 w 1077"/>
                <a:gd name="T69" fmla="*/ 2147483647 h 6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7"/>
                <a:gd name="T106" fmla="*/ 0 h 654"/>
                <a:gd name="T107" fmla="*/ 1077 w 1077"/>
                <a:gd name="T108" fmla="*/ 654 h 6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7" h="654">
                  <a:moveTo>
                    <a:pt x="29" y="0"/>
                  </a:moveTo>
                  <a:lnTo>
                    <a:pt x="0" y="156"/>
                  </a:lnTo>
                  <a:lnTo>
                    <a:pt x="0" y="197"/>
                  </a:lnTo>
                  <a:lnTo>
                    <a:pt x="12" y="209"/>
                  </a:lnTo>
                  <a:lnTo>
                    <a:pt x="6" y="214"/>
                  </a:lnTo>
                  <a:lnTo>
                    <a:pt x="6" y="249"/>
                  </a:lnTo>
                  <a:lnTo>
                    <a:pt x="23" y="266"/>
                  </a:lnTo>
                  <a:lnTo>
                    <a:pt x="29" y="266"/>
                  </a:lnTo>
                  <a:lnTo>
                    <a:pt x="29" y="272"/>
                  </a:lnTo>
                  <a:lnTo>
                    <a:pt x="35" y="301"/>
                  </a:lnTo>
                  <a:lnTo>
                    <a:pt x="46" y="336"/>
                  </a:lnTo>
                  <a:lnTo>
                    <a:pt x="58" y="342"/>
                  </a:lnTo>
                  <a:lnTo>
                    <a:pt x="64" y="347"/>
                  </a:lnTo>
                  <a:lnTo>
                    <a:pt x="69" y="347"/>
                  </a:lnTo>
                  <a:lnTo>
                    <a:pt x="75" y="359"/>
                  </a:lnTo>
                  <a:lnTo>
                    <a:pt x="75" y="376"/>
                  </a:lnTo>
                  <a:lnTo>
                    <a:pt x="64" y="388"/>
                  </a:lnTo>
                  <a:lnTo>
                    <a:pt x="58" y="400"/>
                  </a:lnTo>
                  <a:lnTo>
                    <a:pt x="46" y="405"/>
                  </a:lnTo>
                  <a:lnTo>
                    <a:pt x="46" y="452"/>
                  </a:lnTo>
                  <a:lnTo>
                    <a:pt x="58" y="463"/>
                  </a:lnTo>
                  <a:lnTo>
                    <a:pt x="58" y="469"/>
                  </a:lnTo>
                  <a:lnTo>
                    <a:pt x="64" y="475"/>
                  </a:lnTo>
                  <a:lnTo>
                    <a:pt x="69" y="475"/>
                  </a:lnTo>
                  <a:lnTo>
                    <a:pt x="75" y="469"/>
                  </a:lnTo>
                  <a:lnTo>
                    <a:pt x="81" y="475"/>
                  </a:lnTo>
                  <a:lnTo>
                    <a:pt x="87" y="475"/>
                  </a:lnTo>
                  <a:lnTo>
                    <a:pt x="93" y="481"/>
                  </a:lnTo>
                  <a:lnTo>
                    <a:pt x="93" y="486"/>
                  </a:lnTo>
                  <a:lnTo>
                    <a:pt x="104" y="509"/>
                  </a:lnTo>
                  <a:lnTo>
                    <a:pt x="116" y="521"/>
                  </a:lnTo>
                  <a:lnTo>
                    <a:pt x="122" y="533"/>
                  </a:lnTo>
                  <a:lnTo>
                    <a:pt x="127" y="538"/>
                  </a:lnTo>
                  <a:lnTo>
                    <a:pt x="127" y="567"/>
                  </a:lnTo>
                  <a:lnTo>
                    <a:pt x="145" y="602"/>
                  </a:lnTo>
                  <a:lnTo>
                    <a:pt x="156" y="602"/>
                  </a:lnTo>
                  <a:lnTo>
                    <a:pt x="174" y="614"/>
                  </a:lnTo>
                  <a:lnTo>
                    <a:pt x="185" y="619"/>
                  </a:lnTo>
                  <a:lnTo>
                    <a:pt x="203" y="625"/>
                  </a:lnTo>
                  <a:lnTo>
                    <a:pt x="208" y="619"/>
                  </a:lnTo>
                  <a:lnTo>
                    <a:pt x="237" y="619"/>
                  </a:lnTo>
                  <a:lnTo>
                    <a:pt x="243" y="625"/>
                  </a:lnTo>
                  <a:lnTo>
                    <a:pt x="249" y="625"/>
                  </a:lnTo>
                  <a:lnTo>
                    <a:pt x="260" y="631"/>
                  </a:lnTo>
                  <a:lnTo>
                    <a:pt x="272" y="625"/>
                  </a:lnTo>
                  <a:lnTo>
                    <a:pt x="284" y="625"/>
                  </a:lnTo>
                  <a:lnTo>
                    <a:pt x="289" y="631"/>
                  </a:lnTo>
                  <a:lnTo>
                    <a:pt x="307" y="643"/>
                  </a:lnTo>
                  <a:lnTo>
                    <a:pt x="318" y="654"/>
                  </a:lnTo>
                  <a:lnTo>
                    <a:pt x="318" y="648"/>
                  </a:lnTo>
                  <a:lnTo>
                    <a:pt x="324" y="648"/>
                  </a:lnTo>
                  <a:lnTo>
                    <a:pt x="324" y="643"/>
                  </a:lnTo>
                  <a:lnTo>
                    <a:pt x="336" y="596"/>
                  </a:lnTo>
                  <a:lnTo>
                    <a:pt x="440" y="608"/>
                  </a:lnTo>
                  <a:lnTo>
                    <a:pt x="521" y="619"/>
                  </a:lnTo>
                  <a:lnTo>
                    <a:pt x="614" y="625"/>
                  </a:lnTo>
                  <a:lnTo>
                    <a:pt x="712" y="631"/>
                  </a:lnTo>
                  <a:lnTo>
                    <a:pt x="787" y="637"/>
                  </a:lnTo>
                  <a:lnTo>
                    <a:pt x="903" y="643"/>
                  </a:lnTo>
                  <a:lnTo>
                    <a:pt x="1030" y="643"/>
                  </a:lnTo>
                  <a:lnTo>
                    <a:pt x="1036" y="608"/>
                  </a:lnTo>
                  <a:lnTo>
                    <a:pt x="1054" y="417"/>
                  </a:lnTo>
                  <a:lnTo>
                    <a:pt x="1065" y="266"/>
                  </a:lnTo>
                  <a:lnTo>
                    <a:pt x="1077" y="122"/>
                  </a:lnTo>
                  <a:lnTo>
                    <a:pt x="868" y="110"/>
                  </a:lnTo>
                  <a:lnTo>
                    <a:pt x="712" y="93"/>
                  </a:lnTo>
                  <a:lnTo>
                    <a:pt x="544" y="75"/>
                  </a:lnTo>
                  <a:lnTo>
                    <a:pt x="342" y="52"/>
                  </a:lnTo>
                  <a:lnTo>
                    <a:pt x="139" y="23"/>
                  </a:lnTo>
                  <a:lnTo>
                    <a:pt x="41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1997047" y="2098651"/>
              <a:ext cx="1184418" cy="819247"/>
            </a:xfrm>
            <a:custGeom>
              <a:avLst/>
              <a:gdLst>
                <a:gd name="T0" fmla="*/ 0 w 775"/>
                <a:gd name="T1" fmla="*/ 2147483647 h 550"/>
                <a:gd name="T2" fmla="*/ 2147483647 w 775"/>
                <a:gd name="T3" fmla="*/ 2147483647 h 550"/>
                <a:gd name="T4" fmla="*/ 2147483647 w 775"/>
                <a:gd name="T5" fmla="*/ 2147483647 h 550"/>
                <a:gd name="T6" fmla="*/ 2147483647 w 775"/>
                <a:gd name="T7" fmla="*/ 2147483647 h 550"/>
                <a:gd name="T8" fmla="*/ 2147483647 w 775"/>
                <a:gd name="T9" fmla="*/ 2147483647 h 550"/>
                <a:gd name="T10" fmla="*/ 2147483647 w 775"/>
                <a:gd name="T11" fmla="*/ 2147483647 h 550"/>
                <a:gd name="T12" fmla="*/ 2147483647 w 775"/>
                <a:gd name="T13" fmla="*/ 2147483647 h 550"/>
                <a:gd name="T14" fmla="*/ 2147483647 w 775"/>
                <a:gd name="T15" fmla="*/ 2147483647 h 550"/>
                <a:gd name="T16" fmla="*/ 2147483647 w 775"/>
                <a:gd name="T17" fmla="*/ 2147483647 h 550"/>
                <a:gd name="T18" fmla="*/ 2147483647 w 775"/>
                <a:gd name="T19" fmla="*/ 2147483647 h 550"/>
                <a:gd name="T20" fmla="*/ 2147483647 w 775"/>
                <a:gd name="T21" fmla="*/ 2147483647 h 550"/>
                <a:gd name="T22" fmla="*/ 2147483647 w 775"/>
                <a:gd name="T23" fmla="*/ 2147483647 h 550"/>
                <a:gd name="T24" fmla="*/ 2147483647 w 775"/>
                <a:gd name="T25" fmla="*/ 2147483647 h 550"/>
                <a:gd name="T26" fmla="*/ 2147483647 w 775"/>
                <a:gd name="T27" fmla="*/ 2147483647 h 550"/>
                <a:gd name="T28" fmla="*/ 2147483647 w 775"/>
                <a:gd name="T29" fmla="*/ 0 h 550"/>
                <a:gd name="T30" fmla="*/ 0 w 775"/>
                <a:gd name="T31" fmla="*/ 2147483647 h 5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5"/>
                <a:gd name="T49" fmla="*/ 0 h 550"/>
                <a:gd name="T50" fmla="*/ 775 w 775"/>
                <a:gd name="T51" fmla="*/ 550 h 5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5" h="550">
                  <a:moveTo>
                    <a:pt x="0" y="475"/>
                  </a:moveTo>
                  <a:lnTo>
                    <a:pt x="46" y="481"/>
                  </a:lnTo>
                  <a:lnTo>
                    <a:pt x="104" y="492"/>
                  </a:lnTo>
                  <a:lnTo>
                    <a:pt x="173" y="504"/>
                  </a:lnTo>
                  <a:lnTo>
                    <a:pt x="237" y="510"/>
                  </a:lnTo>
                  <a:lnTo>
                    <a:pt x="370" y="521"/>
                  </a:lnTo>
                  <a:lnTo>
                    <a:pt x="550" y="539"/>
                  </a:lnTo>
                  <a:lnTo>
                    <a:pt x="654" y="544"/>
                  </a:lnTo>
                  <a:lnTo>
                    <a:pt x="729" y="550"/>
                  </a:lnTo>
                  <a:lnTo>
                    <a:pt x="775" y="47"/>
                  </a:lnTo>
                  <a:lnTo>
                    <a:pt x="660" y="47"/>
                  </a:lnTo>
                  <a:lnTo>
                    <a:pt x="503" y="41"/>
                  </a:lnTo>
                  <a:lnTo>
                    <a:pt x="388" y="29"/>
                  </a:lnTo>
                  <a:lnTo>
                    <a:pt x="197" y="12"/>
                  </a:lnTo>
                  <a:lnTo>
                    <a:pt x="81" y="0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2205675" y="2861230"/>
              <a:ext cx="1176205" cy="825724"/>
            </a:xfrm>
            <a:custGeom>
              <a:avLst/>
              <a:gdLst>
                <a:gd name="T0" fmla="*/ 2147483647 w 770"/>
                <a:gd name="T1" fmla="*/ 0 h 555"/>
                <a:gd name="T2" fmla="*/ 2147483647 w 770"/>
                <a:gd name="T3" fmla="*/ 2147483647 h 555"/>
                <a:gd name="T4" fmla="*/ 2147483647 w 770"/>
                <a:gd name="T5" fmla="*/ 2147483647 h 555"/>
                <a:gd name="T6" fmla="*/ 2147483647 w 770"/>
                <a:gd name="T7" fmla="*/ 2147483647 h 555"/>
                <a:gd name="T8" fmla="*/ 2147483647 w 770"/>
                <a:gd name="T9" fmla="*/ 2147483647 h 555"/>
                <a:gd name="T10" fmla="*/ 2147483647 w 770"/>
                <a:gd name="T11" fmla="*/ 2147483647 h 555"/>
                <a:gd name="T12" fmla="*/ 2147483647 w 770"/>
                <a:gd name="T13" fmla="*/ 2147483647 h 555"/>
                <a:gd name="T14" fmla="*/ 2147483647 w 770"/>
                <a:gd name="T15" fmla="*/ 2147483647 h 555"/>
                <a:gd name="T16" fmla="*/ 2147483647 w 770"/>
                <a:gd name="T17" fmla="*/ 2147483647 h 555"/>
                <a:gd name="T18" fmla="*/ 2147483647 w 770"/>
                <a:gd name="T19" fmla="*/ 2147483647 h 555"/>
                <a:gd name="T20" fmla="*/ 2147483647 w 770"/>
                <a:gd name="T21" fmla="*/ 2147483647 h 555"/>
                <a:gd name="T22" fmla="*/ 2147483647 w 770"/>
                <a:gd name="T23" fmla="*/ 2147483647 h 555"/>
                <a:gd name="T24" fmla="*/ 2147483647 w 770"/>
                <a:gd name="T25" fmla="*/ 2147483647 h 555"/>
                <a:gd name="T26" fmla="*/ 0 w 770"/>
                <a:gd name="T27" fmla="*/ 2147483647 h 555"/>
                <a:gd name="T28" fmla="*/ 2147483647 w 770"/>
                <a:gd name="T29" fmla="*/ 2147483647 h 555"/>
                <a:gd name="T30" fmla="*/ 2147483647 w 770"/>
                <a:gd name="T31" fmla="*/ 2147483647 h 555"/>
                <a:gd name="T32" fmla="*/ 2147483647 w 770"/>
                <a:gd name="T33" fmla="*/ 0 h 5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0"/>
                <a:gd name="T52" fmla="*/ 0 h 555"/>
                <a:gd name="T53" fmla="*/ 770 w 770"/>
                <a:gd name="T54" fmla="*/ 555 h 5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0" h="555">
                  <a:moveTo>
                    <a:pt x="70" y="0"/>
                  </a:moveTo>
                  <a:lnTo>
                    <a:pt x="128" y="5"/>
                  </a:lnTo>
                  <a:lnTo>
                    <a:pt x="261" y="17"/>
                  </a:lnTo>
                  <a:lnTo>
                    <a:pt x="406" y="29"/>
                  </a:lnTo>
                  <a:lnTo>
                    <a:pt x="556" y="34"/>
                  </a:lnTo>
                  <a:lnTo>
                    <a:pt x="597" y="34"/>
                  </a:lnTo>
                  <a:lnTo>
                    <a:pt x="770" y="46"/>
                  </a:lnTo>
                  <a:lnTo>
                    <a:pt x="747" y="555"/>
                  </a:lnTo>
                  <a:lnTo>
                    <a:pt x="643" y="555"/>
                  </a:lnTo>
                  <a:lnTo>
                    <a:pt x="487" y="544"/>
                  </a:lnTo>
                  <a:lnTo>
                    <a:pt x="354" y="532"/>
                  </a:lnTo>
                  <a:lnTo>
                    <a:pt x="203" y="521"/>
                  </a:lnTo>
                  <a:lnTo>
                    <a:pt x="81" y="509"/>
                  </a:lnTo>
                  <a:lnTo>
                    <a:pt x="0" y="503"/>
                  </a:lnTo>
                  <a:lnTo>
                    <a:pt x="64" y="34"/>
                  </a:lnTo>
                  <a:lnTo>
                    <a:pt x="70" y="1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>
              <a:off x="3199535" y="1392738"/>
              <a:ext cx="984003" cy="655721"/>
            </a:xfrm>
            <a:custGeom>
              <a:avLst/>
              <a:gdLst>
                <a:gd name="T0" fmla="*/ 0 w 643"/>
                <a:gd name="T1" fmla="*/ 2147483647 h 440"/>
                <a:gd name="T2" fmla="*/ 2147483647 w 643"/>
                <a:gd name="T3" fmla="*/ 0 h 440"/>
                <a:gd name="T4" fmla="*/ 2147483647 w 643"/>
                <a:gd name="T5" fmla="*/ 0 h 440"/>
                <a:gd name="T6" fmla="*/ 2147483647 w 643"/>
                <a:gd name="T7" fmla="*/ 2147483647 h 440"/>
                <a:gd name="T8" fmla="*/ 2147483647 w 643"/>
                <a:gd name="T9" fmla="*/ 2147483647 h 440"/>
                <a:gd name="T10" fmla="*/ 2147483647 w 643"/>
                <a:gd name="T11" fmla="*/ 2147483647 h 440"/>
                <a:gd name="T12" fmla="*/ 2147483647 w 643"/>
                <a:gd name="T13" fmla="*/ 2147483647 h 440"/>
                <a:gd name="T14" fmla="*/ 2147483647 w 643"/>
                <a:gd name="T15" fmla="*/ 2147483647 h 440"/>
                <a:gd name="T16" fmla="*/ 2147483647 w 643"/>
                <a:gd name="T17" fmla="*/ 2147483647 h 440"/>
                <a:gd name="T18" fmla="*/ 2147483647 w 643"/>
                <a:gd name="T19" fmla="*/ 2147483647 h 440"/>
                <a:gd name="T20" fmla="*/ 2147483647 w 643"/>
                <a:gd name="T21" fmla="*/ 2147483647 h 440"/>
                <a:gd name="T22" fmla="*/ 2147483647 w 643"/>
                <a:gd name="T23" fmla="*/ 2147483647 h 440"/>
                <a:gd name="T24" fmla="*/ 2147483647 w 643"/>
                <a:gd name="T25" fmla="*/ 2147483647 h 440"/>
                <a:gd name="T26" fmla="*/ 2147483647 w 643"/>
                <a:gd name="T27" fmla="*/ 2147483647 h 440"/>
                <a:gd name="T28" fmla="*/ 2147483647 w 643"/>
                <a:gd name="T29" fmla="*/ 2147483647 h 440"/>
                <a:gd name="T30" fmla="*/ 2147483647 w 643"/>
                <a:gd name="T31" fmla="*/ 2147483647 h 440"/>
                <a:gd name="T32" fmla="*/ 2147483647 w 643"/>
                <a:gd name="T33" fmla="*/ 2147483647 h 440"/>
                <a:gd name="T34" fmla="*/ 2147483647 w 643"/>
                <a:gd name="T35" fmla="*/ 2147483647 h 440"/>
                <a:gd name="T36" fmla="*/ 2147483647 w 643"/>
                <a:gd name="T37" fmla="*/ 2147483647 h 440"/>
                <a:gd name="T38" fmla="*/ 2147483647 w 643"/>
                <a:gd name="T39" fmla="*/ 2147483647 h 440"/>
                <a:gd name="T40" fmla="*/ 2147483647 w 643"/>
                <a:gd name="T41" fmla="*/ 2147483647 h 440"/>
                <a:gd name="T42" fmla="*/ 2147483647 w 643"/>
                <a:gd name="T43" fmla="*/ 2147483647 h 440"/>
                <a:gd name="T44" fmla="*/ 2147483647 w 643"/>
                <a:gd name="T45" fmla="*/ 2147483647 h 440"/>
                <a:gd name="T46" fmla="*/ 2147483647 w 643"/>
                <a:gd name="T47" fmla="*/ 2147483647 h 440"/>
                <a:gd name="T48" fmla="*/ 0 w 643"/>
                <a:gd name="T49" fmla="*/ 2147483647 h 4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43"/>
                <a:gd name="T76" fmla="*/ 0 h 440"/>
                <a:gd name="T77" fmla="*/ 643 w 643"/>
                <a:gd name="T78" fmla="*/ 440 h 4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43" h="440">
                  <a:moveTo>
                    <a:pt x="0" y="411"/>
                  </a:moveTo>
                  <a:lnTo>
                    <a:pt x="35" y="0"/>
                  </a:lnTo>
                  <a:lnTo>
                    <a:pt x="81" y="0"/>
                  </a:lnTo>
                  <a:lnTo>
                    <a:pt x="278" y="11"/>
                  </a:lnTo>
                  <a:lnTo>
                    <a:pt x="602" y="11"/>
                  </a:lnTo>
                  <a:lnTo>
                    <a:pt x="602" y="98"/>
                  </a:lnTo>
                  <a:lnTo>
                    <a:pt x="596" y="121"/>
                  </a:lnTo>
                  <a:lnTo>
                    <a:pt x="590" y="139"/>
                  </a:lnTo>
                  <a:lnTo>
                    <a:pt x="596" y="150"/>
                  </a:lnTo>
                  <a:lnTo>
                    <a:pt x="602" y="156"/>
                  </a:lnTo>
                  <a:lnTo>
                    <a:pt x="614" y="162"/>
                  </a:lnTo>
                  <a:lnTo>
                    <a:pt x="619" y="168"/>
                  </a:lnTo>
                  <a:lnTo>
                    <a:pt x="625" y="179"/>
                  </a:lnTo>
                  <a:lnTo>
                    <a:pt x="625" y="185"/>
                  </a:lnTo>
                  <a:lnTo>
                    <a:pt x="631" y="214"/>
                  </a:lnTo>
                  <a:lnTo>
                    <a:pt x="625" y="243"/>
                  </a:lnTo>
                  <a:lnTo>
                    <a:pt x="619" y="278"/>
                  </a:lnTo>
                  <a:lnTo>
                    <a:pt x="625" y="306"/>
                  </a:lnTo>
                  <a:lnTo>
                    <a:pt x="637" y="341"/>
                  </a:lnTo>
                  <a:lnTo>
                    <a:pt x="631" y="353"/>
                  </a:lnTo>
                  <a:lnTo>
                    <a:pt x="631" y="370"/>
                  </a:lnTo>
                  <a:lnTo>
                    <a:pt x="637" y="399"/>
                  </a:lnTo>
                  <a:lnTo>
                    <a:pt x="643" y="422"/>
                  </a:lnTo>
                  <a:lnTo>
                    <a:pt x="643" y="440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8" name="Freeform 72"/>
            <p:cNvSpPr>
              <a:spLocks/>
            </p:cNvSpPr>
            <p:nvPr/>
          </p:nvSpPr>
          <p:spPr bwMode="auto">
            <a:xfrm>
              <a:off x="3146967" y="2004745"/>
              <a:ext cx="1080926" cy="689721"/>
            </a:xfrm>
            <a:custGeom>
              <a:avLst/>
              <a:gdLst>
                <a:gd name="T0" fmla="*/ 0 w 707"/>
                <a:gd name="T1" fmla="*/ 2147483647 h 463"/>
                <a:gd name="T2" fmla="*/ 2147483647 w 707"/>
                <a:gd name="T3" fmla="*/ 0 h 463"/>
                <a:gd name="T4" fmla="*/ 2147483647 w 707"/>
                <a:gd name="T5" fmla="*/ 2147483647 h 463"/>
                <a:gd name="T6" fmla="*/ 2147483647 w 707"/>
                <a:gd name="T7" fmla="*/ 2147483647 h 463"/>
                <a:gd name="T8" fmla="*/ 2147483647 w 707"/>
                <a:gd name="T9" fmla="*/ 2147483647 h 463"/>
                <a:gd name="T10" fmla="*/ 2147483647 w 707"/>
                <a:gd name="T11" fmla="*/ 2147483647 h 463"/>
                <a:gd name="T12" fmla="*/ 2147483647 w 707"/>
                <a:gd name="T13" fmla="*/ 2147483647 h 463"/>
                <a:gd name="T14" fmla="*/ 2147483647 w 707"/>
                <a:gd name="T15" fmla="*/ 2147483647 h 463"/>
                <a:gd name="T16" fmla="*/ 2147483647 w 707"/>
                <a:gd name="T17" fmla="*/ 2147483647 h 463"/>
                <a:gd name="T18" fmla="*/ 2147483647 w 707"/>
                <a:gd name="T19" fmla="*/ 2147483647 h 463"/>
                <a:gd name="T20" fmla="*/ 2147483647 w 707"/>
                <a:gd name="T21" fmla="*/ 2147483647 h 463"/>
                <a:gd name="T22" fmla="*/ 2147483647 w 707"/>
                <a:gd name="T23" fmla="*/ 2147483647 h 463"/>
                <a:gd name="T24" fmla="*/ 2147483647 w 707"/>
                <a:gd name="T25" fmla="*/ 2147483647 h 463"/>
                <a:gd name="T26" fmla="*/ 2147483647 w 707"/>
                <a:gd name="T27" fmla="*/ 2147483647 h 463"/>
                <a:gd name="T28" fmla="*/ 2147483647 w 707"/>
                <a:gd name="T29" fmla="*/ 2147483647 h 463"/>
                <a:gd name="T30" fmla="*/ 2147483647 w 707"/>
                <a:gd name="T31" fmla="*/ 2147483647 h 463"/>
                <a:gd name="T32" fmla="*/ 2147483647 w 707"/>
                <a:gd name="T33" fmla="*/ 2147483647 h 463"/>
                <a:gd name="T34" fmla="*/ 2147483647 w 707"/>
                <a:gd name="T35" fmla="*/ 2147483647 h 463"/>
                <a:gd name="T36" fmla="*/ 2147483647 w 707"/>
                <a:gd name="T37" fmla="*/ 2147483647 h 463"/>
                <a:gd name="T38" fmla="*/ 2147483647 w 707"/>
                <a:gd name="T39" fmla="*/ 2147483647 h 463"/>
                <a:gd name="T40" fmla="*/ 2147483647 w 707"/>
                <a:gd name="T41" fmla="*/ 2147483647 h 463"/>
                <a:gd name="T42" fmla="*/ 2147483647 w 707"/>
                <a:gd name="T43" fmla="*/ 2147483647 h 463"/>
                <a:gd name="T44" fmla="*/ 2147483647 w 707"/>
                <a:gd name="T45" fmla="*/ 2147483647 h 463"/>
                <a:gd name="T46" fmla="*/ 2147483647 w 707"/>
                <a:gd name="T47" fmla="*/ 2147483647 h 463"/>
                <a:gd name="T48" fmla="*/ 2147483647 w 707"/>
                <a:gd name="T49" fmla="*/ 2147483647 h 463"/>
                <a:gd name="T50" fmla="*/ 2147483647 w 707"/>
                <a:gd name="T51" fmla="*/ 2147483647 h 463"/>
                <a:gd name="T52" fmla="*/ 2147483647 w 707"/>
                <a:gd name="T53" fmla="*/ 2147483647 h 463"/>
                <a:gd name="T54" fmla="*/ 2147483647 w 707"/>
                <a:gd name="T55" fmla="*/ 2147483647 h 463"/>
                <a:gd name="T56" fmla="*/ 2147483647 w 707"/>
                <a:gd name="T57" fmla="*/ 2147483647 h 463"/>
                <a:gd name="T58" fmla="*/ 2147483647 w 707"/>
                <a:gd name="T59" fmla="*/ 2147483647 h 463"/>
                <a:gd name="T60" fmla="*/ 2147483647 w 707"/>
                <a:gd name="T61" fmla="*/ 2147483647 h 463"/>
                <a:gd name="T62" fmla="*/ 2147483647 w 707"/>
                <a:gd name="T63" fmla="*/ 2147483647 h 463"/>
                <a:gd name="T64" fmla="*/ 2147483647 w 707"/>
                <a:gd name="T65" fmla="*/ 2147483647 h 463"/>
                <a:gd name="T66" fmla="*/ 2147483647 w 707"/>
                <a:gd name="T67" fmla="*/ 2147483647 h 463"/>
                <a:gd name="T68" fmla="*/ 2147483647 w 707"/>
                <a:gd name="T69" fmla="*/ 2147483647 h 463"/>
                <a:gd name="T70" fmla="*/ 2147483647 w 707"/>
                <a:gd name="T71" fmla="*/ 2147483647 h 463"/>
                <a:gd name="T72" fmla="*/ 2147483647 w 707"/>
                <a:gd name="T73" fmla="*/ 2147483647 h 463"/>
                <a:gd name="T74" fmla="*/ 2147483647 w 707"/>
                <a:gd name="T75" fmla="*/ 2147483647 h 463"/>
                <a:gd name="T76" fmla="*/ 2147483647 w 707"/>
                <a:gd name="T77" fmla="*/ 2147483647 h 463"/>
                <a:gd name="T78" fmla="*/ 2147483647 w 707"/>
                <a:gd name="T79" fmla="*/ 2147483647 h 463"/>
                <a:gd name="T80" fmla="*/ 2147483647 w 707"/>
                <a:gd name="T81" fmla="*/ 2147483647 h 463"/>
                <a:gd name="T82" fmla="*/ 0 w 707"/>
                <a:gd name="T83" fmla="*/ 2147483647 h 4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7"/>
                <a:gd name="T127" fmla="*/ 0 h 463"/>
                <a:gd name="T128" fmla="*/ 707 w 707"/>
                <a:gd name="T129" fmla="*/ 463 h 4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7" h="463">
                  <a:moveTo>
                    <a:pt x="0" y="364"/>
                  </a:moveTo>
                  <a:lnTo>
                    <a:pt x="35" y="0"/>
                  </a:lnTo>
                  <a:lnTo>
                    <a:pt x="128" y="5"/>
                  </a:lnTo>
                  <a:lnTo>
                    <a:pt x="330" y="11"/>
                  </a:lnTo>
                  <a:lnTo>
                    <a:pt x="544" y="23"/>
                  </a:lnTo>
                  <a:lnTo>
                    <a:pt x="678" y="29"/>
                  </a:lnTo>
                  <a:lnTo>
                    <a:pt x="678" y="69"/>
                  </a:lnTo>
                  <a:lnTo>
                    <a:pt x="695" y="86"/>
                  </a:lnTo>
                  <a:lnTo>
                    <a:pt x="701" y="86"/>
                  </a:lnTo>
                  <a:lnTo>
                    <a:pt x="701" y="92"/>
                  </a:lnTo>
                  <a:lnTo>
                    <a:pt x="707" y="104"/>
                  </a:lnTo>
                  <a:lnTo>
                    <a:pt x="707" y="301"/>
                  </a:lnTo>
                  <a:lnTo>
                    <a:pt x="689" y="301"/>
                  </a:lnTo>
                  <a:lnTo>
                    <a:pt x="689" y="306"/>
                  </a:lnTo>
                  <a:lnTo>
                    <a:pt x="695" y="312"/>
                  </a:lnTo>
                  <a:lnTo>
                    <a:pt x="695" y="324"/>
                  </a:lnTo>
                  <a:lnTo>
                    <a:pt x="683" y="330"/>
                  </a:lnTo>
                  <a:lnTo>
                    <a:pt x="689" y="341"/>
                  </a:lnTo>
                  <a:lnTo>
                    <a:pt x="695" y="347"/>
                  </a:lnTo>
                  <a:lnTo>
                    <a:pt x="707" y="370"/>
                  </a:lnTo>
                  <a:lnTo>
                    <a:pt x="701" y="376"/>
                  </a:lnTo>
                  <a:lnTo>
                    <a:pt x="701" y="399"/>
                  </a:lnTo>
                  <a:lnTo>
                    <a:pt x="707" y="411"/>
                  </a:lnTo>
                  <a:lnTo>
                    <a:pt x="707" y="422"/>
                  </a:lnTo>
                  <a:lnTo>
                    <a:pt x="701" y="445"/>
                  </a:lnTo>
                  <a:lnTo>
                    <a:pt x="701" y="463"/>
                  </a:lnTo>
                  <a:lnTo>
                    <a:pt x="689" y="451"/>
                  </a:lnTo>
                  <a:lnTo>
                    <a:pt x="678" y="445"/>
                  </a:lnTo>
                  <a:lnTo>
                    <a:pt x="649" y="445"/>
                  </a:lnTo>
                  <a:lnTo>
                    <a:pt x="637" y="440"/>
                  </a:lnTo>
                  <a:lnTo>
                    <a:pt x="631" y="428"/>
                  </a:lnTo>
                  <a:lnTo>
                    <a:pt x="620" y="422"/>
                  </a:lnTo>
                  <a:lnTo>
                    <a:pt x="579" y="422"/>
                  </a:lnTo>
                  <a:lnTo>
                    <a:pt x="550" y="411"/>
                  </a:lnTo>
                  <a:lnTo>
                    <a:pt x="544" y="405"/>
                  </a:lnTo>
                  <a:lnTo>
                    <a:pt x="498" y="405"/>
                  </a:lnTo>
                  <a:lnTo>
                    <a:pt x="498" y="399"/>
                  </a:lnTo>
                  <a:lnTo>
                    <a:pt x="487" y="387"/>
                  </a:lnTo>
                  <a:lnTo>
                    <a:pt x="481" y="376"/>
                  </a:lnTo>
                  <a:lnTo>
                    <a:pt x="243" y="370"/>
                  </a:lnTo>
                  <a:lnTo>
                    <a:pt x="81" y="364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39" name="Freeform 74"/>
            <p:cNvSpPr>
              <a:spLocks/>
            </p:cNvSpPr>
            <p:nvPr/>
          </p:nvSpPr>
          <p:spPr bwMode="auto">
            <a:xfrm>
              <a:off x="4190109" y="2425702"/>
              <a:ext cx="885439" cy="629815"/>
            </a:xfrm>
            <a:custGeom>
              <a:avLst/>
              <a:gdLst>
                <a:gd name="T0" fmla="*/ 2147483647 w 579"/>
                <a:gd name="T1" fmla="*/ 2147483647 h 423"/>
                <a:gd name="T2" fmla="*/ 2147483647 w 579"/>
                <a:gd name="T3" fmla="*/ 2147483647 h 423"/>
                <a:gd name="T4" fmla="*/ 2147483647 w 579"/>
                <a:gd name="T5" fmla="*/ 2147483647 h 423"/>
                <a:gd name="T6" fmla="*/ 2147483647 w 579"/>
                <a:gd name="T7" fmla="*/ 2147483647 h 423"/>
                <a:gd name="T8" fmla="*/ 2147483647 w 579"/>
                <a:gd name="T9" fmla="*/ 2147483647 h 423"/>
                <a:gd name="T10" fmla="*/ 2147483647 w 579"/>
                <a:gd name="T11" fmla="*/ 2147483647 h 423"/>
                <a:gd name="T12" fmla="*/ 2147483647 w 579"/>
                <a:gd name="T13" fmla="*/ 2147483647 h 423"/>
                <a:gd name="T14" fmla="*/ 2147483647 w 579"/>
                <a:gd name="T15" fmla="*/ 2147483647 h 423"/>
                <a:gd name="T16" fmla="*/ 2147483647 w 579"/>
                <a:gd name="T17" fmla="*/ 2147483647 h 423"/>
                <a:gd name="T18" fmla="*/ 2147483647 w 579"/>
                <a:gd name="T19" fmla="*/ 2147483647 h 423"/>
                <a:gd name="T20" fmla="*/ 2147483647 w 579"/>
                <a:gd name="T21" fmla="*/ 2147483647 h 423"/>
                <a:gd name="T22" fmla="*/ 2147483647 w 579"/>
                <a:gd name="T23" fmla="*/ 2147483647 h 423"/>
                <a:gd name="T24" fmla="*/ 2147483647 w 579"/>
                <a:gd name="T25" fmla="*/ 2147483647 h 423"/>
                <a:gd name="T26" fmla="*/ 2147483647 w 579"/>
                <a:gd name="T27" fmla="*/ 2147483647 h 423"/>
                <a:gd name="T28" fmla="*/ 2147483647 w 579"/>
                <a:gd name="T29" fmla="*/ 2147483647 h 423"/>
                <a:gd name="T30" fmla="*/ 2147483647 w 579"/>
                <a:gd name="T31" fmla="*/ 2147483647 h 423"/>
                <a:gd name="T32" fmla="*/ 2147483647 w 579"/>
                <a:gd name="T33" fmla="*/ 2147483647 h 423"/>
                <a:gd name="T34" fmla="*/ 2147483647 w 579"/>
                <a:gd name="T35" fmla="*/ 2147483647 h 423"/>
                <a:gd name="T36" fmla="*/ 2147483647 w 579"/>
                <a:gd name="T37" fmla="*/ 2147483647 h 423"/>
                <a:gd name="T38" fmla="*/ 2147483647 w 579"/>
                <a:gd name="T39" fmla="*/ 2147483647 h 423"/>
                <a:gd name="T40" fmla="*/ 2147483647 w 579"/>
                <a:gd name="T41" fmla="*/ 2147483647 h 423"/>
                <a:gd name="T42" fmla="*/ 2147483647 w 579"/>
                <a:gd name="T43" fmla="*/ 2147483647 h 423"/>
                <a:gd name="T44" fmla="*/ 2147483647 w 579"/>
                <a:gd name="T45" fmla="*/ 2147483647 h 423"/>
                <a:gd name="T46" fmla="*/ 2147483647 w 579"/>
                <a:gd name="T47" fmla="*/ 2147483647 h 423"/>
                <a:gd name="T48" fmla="*/ 2147483647 w 579"/>
                <a:gd name="T49" fmla="*/ 2147483647 h 423"/>
                <a:gd name="T50" fmla="*/ 2147483647 w 579"/>
                <a:gd name="T51" fmla="*/ 2147483647 h 423"/>
                <a:gd name="T52" fmla="*/ 2147483647 w 579"/>
                <a:gd name="T53" fmla="*/ 2147483647 h 423"/>
                <a:gd name="T54" fmla="*/ 2147483647 w 579"/>
                <a:gd name="T55" fmla="*/ 2147483647 h 423"/>
                <a:gd name="T56" fmla="*/ 2147483647 w 579"/>
                <a:gd name="T57" fmla="*/ 2147483647 h 423"/>
                <a:gd name="T58" fmla="*/ 2147483647 w 579"/>
                <a:gd name="T59" fmla="*/ 2147483647 h 423"/>
                <a:gd name="T60" fmla="*/ 2147483647 w 579"/>
                <a:gd name="T61" fmla="*/ 2147483647 h 423"/>
                <a:gd name="T62" fmla="*/ 2147483647 w 579"/>
                <a:gd name="T63" fmla="*/ 2147483647 h 423"/>
                <a:gd name="T64" fmla="*/ 2147483647 w 579"/>
                <a:gd name="T65" fmla="*/ 2147483647 h 423"/>
                <a:gd name="T66" fmla="*/ 2147483647 w 579"/>
                <a:gd name="T67" fmla="*/ 2147483647 h 423"/>
                <a:gd name="T68" fmla="*/ 2147483647 w 579"/>
                <a:gd name="T69" fmla="*/ 2147483647 h 423"/>
                <a:gd name="T70" fmla="*/ 2147483647 w 579"/>
                <a:gd name="T71" fmla="*/ 2147483647 h 423"/>
                <a:gd name="T72" fmla="*/ 2147483647 w 579"/>
                <a:gd name="T73" fmla="*/ 2147483647 h 423"/>
                <a:gd name="T74" fmla="*/ 2147483647 w 579"/>
                <a:gd name="T75" fmla="*/ 2147483647 h 423"/>
                <a:gd name="T76" fmla="*/ 2147483647 w 579"/>
                <a:gd name="T77" fmla="*/ 2147483647 h 423"/>
                <a:gd name="T78" fmla="*/ 2147483647 w 579"/>
                <a:gd name="T79" fmla="*/ 2147483647 h 423"/>
                <a:gd name="T80" fmla="*/ 0 w 579"/>
                <a:gd name="T81" fmla="*/ 2147483647 h 423"/>
                <a:gd name="T82" fmla="*/ 2147483647 w 579"/>
                <a:gd name="T83" fmla="*/ 2147483647 h 423"/>
                <a:gd name="T84" fmla="*/ 2147483647 w 579"/>
                <a:gd name="T85" fmla="*/ 2147483647 h 4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9"/>
                <a:gd name="T130" fmla="*/ 0 h 423"/>
                <a:gd name="T131" fmla="*/ 579 w 579"/>
                <a:gd name="T132" fmla="*/ 423 h 4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9" h="423">
                  <a:moveTo>
                    <a:pt x="6" y="18"/>
                  </a:moveTo>
                  <a:lnTo>
                    <a:pt x="365" y="6"/>
                  </a:lnTo>
                  <a:lnTo>
                    <a:pt x="463" y="0"/>
                  </a:lnTo>
                  <a:lnTo>
                    <a:pt x="469" y="12"/>
                  </a:lnTo>
                  <a:lnTo>
                    <a:pt x="469" y="23"/>
                  </a:lnTo>
                  <a:lnTo>
                    <a:pt x="481" y="29"/>
                  </a:lnTo>
                  <a:lnTo>
                    <a:pt x="481" y="35"/>
                  </a:lnTo>
                  <a:lnTo>
                    <a:pt x="469" y="47"/>
                  </a:lnTo>
                  <a:lnTo>
                    <a:pt x="469" y="58"/>
                  </a:lnTo>
                  <a:lnTo>
                    <a:pt x="481" y="64"/>
                  </a:lnTo>
                  <a:lnTo>
                    <a:pt x="481" y="75"/>
                  </a:lnTo>
                  <a:lnTo>
                    <a:pt x="492" y="81"/>
                  </a:lnTo>
                  <a:lnTo>
                    <a:pt x="492" y="93"/>
                  </a:lnTo>
                  <a:lnTo>
                    <a:pt x="498" y="99"/>
                  </a:lnTo>
                  <a:lnTo>
                    <a:pt x="504" y="99"/>
                  </a:lnTo>
                  <a:lnTo>
                    <a:pt x="510" y="104"/>
                  </a:lnTo>
                  <a:lnTo>
                    <a:pt x="516" y="116"/>
                  </a:lnTo>
                  <a:lnTo>
                    <a:pt x="539" y="139"/>
                  </a:lnTo>
                  <a:lnTo>
                    <a:pt x="550" y="145"/>
                  </a:lnTo>
                  <a:lnTo>
                    <a:pt x="556" y="157"/>
                  </a:lnTo>
                  <a:lnTo>
                    <a:pt x="556" y="162"/>
                  </a:lnTo>
                  <a:lnTo>
                    <a:pt x="568" y="174"/>
                  </a:lnTo>
                  <a:lnTo>
                    <a:pt x="573" y="185"/>
                  </a:lnTo>
                  <a:lnTo>
                    <a:pt x="573" y="203"/>
                  </a:lnTo>
                  <a:lnTo>
                    <a:pt x="579" y="214"/>
                  </a:lnTo>
                  <a:lnTo>
                    <a:pt x="573" y="226"/>
                  </a:lnTo>
                  <a:lnTo>
                    <a:pt x="573" y="243"/>
                  </a:lnTo>
                  <a:lnTo>
                    <a:pt x="562" y="249"/>
                  </a:lnTo>
                  <a:lnTo>
                    <a:pt x="556" y="255"/>
                  </a:lnTo>
                  <a:lnTo>
                    <a:pt x="545" y="261"/>
                  </a:lnTo>
                  <a:lnTo>
                    <a:pt x="539" y="266"/>
                  </a:lnTo>
                  <a:lnTo>
                    <a:pt x="527" y="272"/>
                  </a:lnTo>
                  <a:lnTo>
                    <a:pt x="516" y="272"/>
                  </a:lnTo>
                  <a:lnTo>
                    <a:pt x="504" y="284"/>
                  </a:lnTo>
                  <a:lnTo>
                    <a:pt x="504" y="301"/>
                  </a:lnTo>
                  <a:lnTo>
                    <a:pt x="516" y="324"/>
                  </a:lnTo>
                  <a:lnTo>
                    <a:pt x="516" y="342"/>
                  </a:lnTo>
                  <a:lnTo>
                    <a:pt x="510" y="348"/>
                  </a:lnTo>
                  <a:lnTo>
                    <a:pt x="510" y="359"/>
                  </a:lnTo>
                  <a:lnTo>
                    <a:pt x="504" y="371"/>
                  </a:lnTo>
                  <a:lnTo>
                    <a:pt x="498" y="371"/>
                  </a:lnTo>
                  <a:lnTo>
                    <a:pt x="492" y="382"/>
                  </a:lnTo>
                  <a:lnTo>
                    <a:pt x="481" y="394"/>
                  </a:lnTo>
                  <a:lnTo>
                    <a:pt x="481" y="411"/>
                  </a:lnTo>
                  <a:lnTo>
                    <a:pt x="475" y="417"/>
                  </a:lnTo>
                  <a:lnTo>
                    <a:pt x="475" y="423"/>
                  </a:lnTo>
                  <a:lnTo>
                    <a:pt x="469" y="411"/>
                  </a:lnTo>
                  <a:lnTo>
                    <a:pt x="463" y="405"/>
                  </a:lnTo>
                  <a:lnTo>
                    <a:pt x="458" y="394"/>
                  </a:lnTo>
                  <a:lnTo>
                    <a:pt x="452" y="388"/>
                  </a:lnTo>
                  <a:lnTo>
                    <a:pt x="99" y="388"/>
                  </a:lnTo>
                  <a:lnTo>
                    <a:pt x="93" y="382"/>
                  </a:lnTo>
                  <a:lnTo>
                    <a:pt x="93" y="376"/>
                  </a:lnTo>
                  <a:lnTo>
                    <a:pt x="87" y="371"/>
                  </a:lnTo>
                  <a:lnTo>
                    <a:pt x="87" y="353"/>
                  </a:lnTo>
                  <a:lnTo>
                    <a:pt x="93" y="342"/>
                  </a:lnTo>
                  <a:lnTo>
                    <a:pt x="93" y="330"/>
                  </a:lnTo>
                  <a:lnTo>
                    <a:pt x="81" y="319"/>
                  </a:lnTo>
                  <a:lnTo>
                    <a:pt x="76" y="307"/>
                  </a:lnTo>
                  <a:lnTo>
                    <a:pt x="70" y="301"/>
                  </a:lnTo>
                  <a:lnTo>
                    <a:pt x="70" y="278"/>
                  </a:lnTo>
                  <a:lnTo>
                    <a:pt x="64" y="272"/>
                  </a:lnTo>
                  <a:lnTo>
                    <a:pt x="47" y="238"/>
                  </a:lnTo>
                  <a:lnTo>
                    <a:pt x="41" y="232"/>
                  </a:lnTo>
                  <a:lnTo>
                    <a:pt x="41" y="226"/>
                  </a:lnTo>
                  <a:lnTo>
                    <a:pt x="35" y="220"/>
                  </a:lnTo>
                  <a:lnTo>
                    <a:pt x="35" y="203"/>
                  </a:lnTo>
                  <a:lnTo>
                    <a:pt x="24" y="191"/>
                  </a:lnTo>
                  <a:lnTo>
                    <a:pt x="24" y="185"/>
                  </a:lnTo>
                  <a:lnTo>
                    <a:pt x="18" y="180"/>
                  </a:lnTo>
                  <a:lnTo>
                    <a:pt x="18" y="168"/>
                  </a:lnTo>
                  <a:lnTo>
                    <a:pt x="24" y="157"/>
                  </a:lnTo>
                  <a:lnTo>
                    <a:pt x="24" y="122"/>
                  </a:lnTo>
                  <a:lnTo>
                    <a:pt x="18" y="110"/>
                  </a:lnTo>
                  <a:lnTo>
                    <a:pt x="18" y="93"/>
                  </a:lnTo>
                  <a:lnTo>
                    <a:pt x="24" y="87"/>
                  </a:lnTo>
                  <a:lnTo>
                    <a:pt x="24" y="81"/>
                  </a:lnTo>
                  <a:lnTo>
                    <a:pt x="18" y="75"/>
                  </a:lnTo>
                  <a:lnTo>
                    <a:pt x="18" y="64"/>
                  </a:lnTo>
                  <a:lnTo>
                    <a:pt x="12" y="6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12" y="41"/>
                  </a:lnTo>
                  <a:lnTo>
                    <a:pt x="12" y="29"/>
                  </a:lnTo>
                  <a:lnTo>
                    <a:pt x="6" y="2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0" name="Freeform 75"/>
            <p:cNvSpPr>
              <a:spLocks/>
            </p:cNvSpPr>
            <p:nvPr/>
          </p:nvSpPr>
          <p:spPr bwMode="auto">
            <a:xfrm>
              <a:off x="4341241" y="3003707"/>
              <a:ext cx="982361" cy="871057"/>
            </a:xfrm>
            <a:custGeom>
              <a:avLst/>
              <a:gdLst>
                <a:gd name="T0" fmla="*/ 2147483647 w 642"/>
                <a:gd name="T1" fmla="*/ 2147483647 h 585"/>
                <a:gd name="T2" fmla="*/ 2147483647 w 642"/>
                <a:gd name="T3" fmla="*/ 2147483647 h 585"/>
                <a:gd name="T4" fmla="*/ 2147483647 w 642"/>
                <a:gd name="T5" fmla="*/ 2147483647 h 585"/>
                <a:gd name="T6" fmla="*/ 2147483647 w 642"/>
                <a:gd name="T7" fmla="*/ 2147483647 h 585"/>
                <a:gd name="T8" fmla="*/ 2147483647 w 642"/>
                <a:gd name="T9" fmla="*/ 2147483647 h 585"/>
                <a:gd name="T10" fmla="*/ 2147483647 w 642"/>
                <a:gd name="T11" fmla="*/ 2147483647 h 585"/>
                <a:gd name="T12" fmla="*/ 2147483647 w 642"/>
                <a:gd name="T13" fmla="*/ 2147483647 h 585"/>
                <a:gd name="T14" fmla="*/ 2147483647 w 642"/>
                <a:gd name="T15" fmla="*/ 2147483647 h 585"/>
                <a:gd name="T16" fmla="*/ 2147483647 w 642"/>
                <a:gd name="T17" fmla="*/ 2147483647 h 585"/>
                <a:gd name="T18" fmla="*/ 2147483647 w 642"/>
                <a:gd name="T19" fmla="*/ 2147483647 h 585"/>
                <a:gd name="T20" fmla="*/ 2147483647 w 642"/>
                <a:gd name="T21" fmla="*/ 2147483647 h 585"/>
                <a:gd name="T22" fmla="*/ 2147483647 w 642"/>
                <a:gd name="T23" fmla="*/ 2147483647 h 585"/>
                <a:gd name="T24" fmla="*/ 2147483647 w 642"/>
                <a:gd name="T25" fmla="*/ 2147483647 h 585"/>
                <a:gd name="T26" fmla="*/ 0 w 642"/>
                <a:gd name="T27" fmla="*/ 0 h 585"/>
                <a:gd name="T28" fmla="*/ 2147483647 w 642"/>
                <a:gd name="T29" fmla="*/ 2147483647 h 585"/>
                <a:gd name="T30" fmla="*/ 2147483647 w 642"/>
                <a:gd name="T31" fmla="*/ 2147483647 h 585"/>
                <a:gd name="T32" fmla="*/ 2147483647 w 642"/>
                <a:gd name="T33" fmla="*/ 2147483647 h 585"/>
                <a:gd name="T34" fmla="*/ 2147483647 w 642"/>
                <a:gd name="T35" fmla="*/ 2147483647 h 585"/>
                <a:gd name="T36" fmla="*/ 2147483647 w 642"/>
                <a:gd name="T37" fmla="*/ 2147483647 h 585"/>
                <a:gd name="T38" fmla="*/ 2147483647 w 642"/>
                <a:gd name="T39" fmla="*/ 2147483647 h 585"/>
                <a:gd name="T40" fmla="*/ 2147483647 w 642"/>
                <a:gd name="T41" fmla="*/ 2147483647 h 585"/>
                <a:gd name="T42" fmla="*/ 2147483647 w 642"/>
                <a:gd name="T43" fmla="*/ 2147483647 h 585"/>
                <a:gd name="T44" fmla="*/ 2147483647 w 642"/>
                <a:gd name="T45" fmla="*/ 2147483647 h 585"/>
                <a:gd name="T46" fmla="*/ 2147483647 w 642"/>
                <a:gd name="T47" fmla="*/ 2147483647 h 585"/>
                <a:gd name="T48" fmla="*/ 2147483647 w 642"/>
                <a:gd name="T49" fmla="*/ 2147483647 h 585"/>
                <a:gd name="T50" fmla="*/ 2147483647 w 642"/>
                <a:gd name="T51" fmla="*/ 2147483647 h 585"/>
                <a:gd name="T52" fmla="*/ 2147483647 w 642"/>
                <a:gd name="T53" fmla="*/ 2147483647 h 585"/>
                <a:gd name="T54" fmla="*/ 2147483647 w 642"/>
                <a:gd name="T55" fmla="*/ 2147483647 h 585"/>
                <a:gd name="T56" fmla="*/ 2147483647 w 642"/>
                <a:gd name="T57" fmla="*/ 2147483647 h 585"/>
                <a:gd name="T58" fmla="*/ 2147483647 w 642"/>
                <a:gd name="T59" fmla="*/ 2147483647 h 585"/>
                <a:gd name="T60" fmla="*/ 2147483647 w 642"/>
                <a:gd name="T61" fmla="*/ 2147483647 h 585"/>
                <a:gd name="T62" fmla="*/ 2147483647 w 642"/>
                <a:gd name="T63" fmla="*/ 2147483647 h 585"/>
                <a:gd name="T64" fmla="*/ 2147483647 w 642"/>
                <a:gd name="T65" fmla="*/ 2147483647 h 585"/>
                <a:gd name="T66" fmla="*/ 2147483647 w 642"/>
                <a:gd name="T67" fmla="*/ 2147483647 h 585"/>
                <a:gd name="T68" fmla="*/ 2147483647 w 642"/>
                <a:gd name="T69" fmla="*/ 2147483647 h 585"/>
                <a:gd name="T70" fmla="*/ 2147483647 w 642"/>
                <a:gd name="T71" fmla="*/ 2147483647 h 585"/>
                <a:gd name="T72" fmla="*/ 2147483647 w 642"/>
                <a:gd name="T73" fmla="*/ 2147483647 h 585"/>
                <a:gd name="T74" fmla="*/ 2147483647 w 642"/>
                <a:gd name="T75" fmla="*/ 2147483647 h 585"/>
                <a:gd name="T76" fmla="*/ 2147483647 w 642"/>
                <a:gd name="T77" fmla="*/ 2147483647 h 585"/>
                <a:gd name="T78" fmla="*/ 2147483647 w 642"/>
                <a:gd name="T79" fmla="*/ 2147483647 h 585"/>
                <a:gd name="T80" fmla="*/ 2147483647 w 642"/>
                <a:gd name="T81" fmla="*/ 2147483647 h 585"/>
                <a:gd name="T82" fmla="*/ 2147483647 w 642"/>
                <a:gd name="T83" fmla="*/ 2147483647 h 585"/>
                <a:gd name="T84" fmla="*/ 2147483647 w 642"/>
                <a:gd name="T85" fmla="*/ 2147483647 h 585"/>
                <a:gd name="T86" fmla="*/ 2147483647 w 642"/>
                <a:gd name="T87" fmla="*/ 2147483647 h 585"/>
                <a:gd name="T88" fmla="*/ 2147483647 w 642"/>
                <a:gd name="T89" fmla="*/ 2147483647 h 585"/>
                <a:gd name="T90" fmla="*/ 2147483647 w 642"/>
                <a:gd name="T91" fmla="*/ 2147483647 h 585"/>
                <a:gd name="T92" fmla="*/ 2147483647 w 642"/>
                <a:gd name="T93" fmla="*/ 2147483647 h 585"/>
                <a:gd name="T94" fmla="*/ 2147483647 w 642"/>
                <a:gd name="T95" fmla="*/ 2147483647 h 585"/>
                <a:gd name="T96" fmla="*/ 2147483647 w 642"/>
                <a:gd name="T97" fmla="*/ 2147483647 h 585"/>
                <a:gd name="T98" fmla="*/ 2147483647 w 642"/>
                <a:gd name="T99" fmla="*/ 2147483647 h 585"/>
                <a:gd name="T100" fmla="*/ 2147483647 w 642"/>
                <a:gd name="T101" fmla="*/ 2147483647 h 5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42"/>
                <a:gd name="T154" fmla="*/ 0 h 585"/>
                <a:gd name="T155" fmla="*/ 642 w 642"/>
                <a:gd name="T156" fmla="*/ 585 h 58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42" h="585">
                  <a:moveTo>
                    <a:pt x="87" y="475"/>
                  </a:moveTo>
                  <a:lnTo>
                    <a:pt x="75" y="203"/>
                  </a:lnTo>
                  <a:lnTo>
                    <a:pt x="81" y="197"/>
                  </a:lnTo>
                  <a:lnTo>
                    <a:pt x="81" y="191"/>
                  </a:lnTo>
                  <a:lnTo>
                    <a:pt x="75" y="185"/>
                  </a:lnTo>
                  <a:lnTo>
                    <a:pt x="63" y="185"/>
                  </a:lnTo>
                  <a:lnTo>
                    <a:pt x="63" y="179"/>
                  </a:lnTo>
                  <a:lnTo>
                    <a:pt x="58" y="179"/>
                  </a:lnTo>
                  <a:lnTo>
                    <a:pt x="58" y="156"/>
                  </a:lnTo>
                  <a:lnTo>
                    <a:pt x="52" y="156"/>
                  </a:lnTo>
                  <a:lnTo>
                    <a:pt x="40" y="145"/>
                  </a:lnTo>
                  <a:lnTo>
                    <a:pt x="35" y="145"/>
                  </a:lnTo>
                  <a:lnTo>
                    <a:pt x="35" y="139"/>
                  </a:lnTo>
                  <a:lnTo>
                    <a:pt x="40" y="139"/>
                  </a:lnTo>
                  <a:lnTo>
                    <a:pt x="40" y="133"/>
                  </a:lnTo>
                  <a:lnTo>
                    <a:pt x="46" y="133"/>
                  </a:lnTo>
                  <a:lnTo>
                    <a:pt x="52" y="127"/>
                  </a:lnTo>
                  <a:lnTo>
                    <a:pt x="46" y="122"/>
                  </a:lnTo>
                  <a:lnTo>
                    <a:pt x="46" y="116"/>
                  </a:lnTo>
                  <a:lnTo>
                    <a:pt x="40" y="110"/>
                  </a:lnTo>
                  <a:lnTo>
                    <a:pt x="23" y="110"/>
                  </a:lnTo>
                  <a:lnTo>
                    <a:pt x="23" y="98"/>
                  </a:lnTo>
                  <a:lnTo>
                    <a:pt x="17" y="87"/>
                  </a:lnTo>
                  <a:lnTo>
                    <a:pt x="17" y="75"/>
                  </a:lnTo>
                  <a:lnTo>
                    <a:pt x="11" y="58"/>
                  </a:lnTo>
                  <a:lnTo>
                    <a:pt x="11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53" y="6"/>
                  </a:lnTo>
                  <a:lnTo>
                    <a:pt x="359" y="6"/>
                  </a:lnTo>
                  <a:lnTo>
                    <a:pt x="370" y="29"/>
                  </a:lnTo>
                  <a:lnTo>
                    <a:pt x="376" y="35"/>
                  </a:lnTo>
                  <a:lnTo>
                    <a:pt x="382" y="46"/>
                  </a:lnTo>
                  <a:lnTo>
                    <a:pt x="388" y="52"/>
                  </a:lnTo>
                  <a:lnTo>
                    <a:pt x="388" y="75"/>
                  </a:lnTo>
                  <a:lnTo>
                    <a:pt x="393" y="87"/>
                  </a:lnTo>
                  <a:lnTo>
                    <a:pt x="399" y="87"/>
                  </a:lnTo>
                  <a:lnTo>
                    <a:pt x="405" y="98"/>
                  </a:lnTo>
                  <a:lnTo>
                    <a:pt x="405" y="104"/>
                  </a:lnTo>
                  <a:lnTo>
                    <a:pt x="417" y="116"/>
                  </a:lnTo>
                  <a:lnTo>
                    <a:pt x="428" y="133"/>
                  </a:lnTo>
                  <a:lnTo>
                    <a:pt x="440" y="139"/>
                  </a:lnTo>
                  <a:lnTo>
                    <a:pt x="446" y="145"/>
                  </a:lnTo>
                  <a:lnTo>
                    <a:pt x="451" y="156"/>
                  </a:lnTo>
                  <a:lnTo>
                    <a:pt x="451" y="174"/>
                  </a:lnTo>
                  <a:lnTo>
                    <a:pt x="457" y="191"/>
                  </a:lnTo>
                  <a:lnTo>
                    <a:pt x="474" y="208"/>
                  </a:lnTo>
                  <a:lnTo>
                    <a:pt x="480" y="203"/>
                  </a:lnTo>
                  <a:lnTo>
                    <a:pt x="480" y="191"/>
                  </a:lnTo>
                  <a:lnTo>
                    <a:pt x="503" y="191"/>
                  </a:lnTo>
                  <a:lnTo>
                    <a:pt x="521" y="214"/>
                  </a:lnTo>
                  <a:lnTo>
                    <a:pt x="527" y="226"/>
                  </a:lnTo>
                  <a:lnTo>
                    <a:pt x="521" y="237"/>
                  </a:lnTo>
                  <a:lnTo>
                    <a:pt x="521" y="243"/>
                  </a:lnTo>
                  <a:lnTo>
                    <a:pt x="515" y="260"/>
                  </a:lnTo>
                  <a:lnTo>
                    <a:pt x="509" y="272"/>
                  </a:lnTo>
                  <a:lnTo>
                    <a:pt x="503" y="278"/>
                  </a:lnTo>
                  <a:lnTo>
                    <a:pt x="503" y="295"/>
                  </a:lnTo>
                  <a:lnTo>
                    <a:pt x="515" y="307"/>
                  </a:lnTo>
                  <a:lnTo>
                    <a:pt x="527" y="313"/>
                  </a:lnTo>
                  <a:lnTo>
                    <a:pt x="556" y="330"/>
                  </a:lnTo>
                  <a:lnTo>
                    <a:pt x="567" y="342"/>
                  </a:lnTo>
                  <a:lnTo>
                    <a:pt x="573" y="353"/>
                  </a:lnTo>
                  <a:lnTo>
                    <a:pt x="573" y="365"/>
                  </a:lnTo>
                  <a:lnTo>
                    <a:pt x="584" y="370"/>
                  </a:lnTo>
                  <a:lnTo>
                    <a:pt x="602" y="388"/>
                  </a:lnTo>
                  <a:lnTo>
                    <a:pt x="608" y="399"/>
                  </a:lnTo>
                  <a:lnTo>
                    <a:pt x="608" y="405"/>
                  </a:lnTo>
                  <a:lnTo>
                    <a:pt x="602" y="417"/>
                  </a:lnTo>
                  <a:lnTo>
                    <a:pt x="602" y="423"/>
                  </a:lnTo>
                  <a:lnTo>
                    <a:pt x="619" y="440"/>
                  </a:lnTo>
                  <a:lnTo>
                    <a:pt x="619" y="446"/>
                  </a:lnTo>
                  <a:lnTo>
                    <a:pt x="631" y="434"/>
                  </a:lnTo>
                  <a:lnTo>
                    <a:pt x="637" y="434"/>
                  </a:lnTo>
                  <a:lnTo>
                    <a:pt x="642" y="451"/>
                  </a:lnTo>
                  <a:lnTo>
                    <a:pt x="642" y="469"/>
                  </a:lnTo>
                  <a:lnTo>
                    <a:pt x="637" y="475"/>
                  </a:lnTo>
                  <a:lnTo>
                    <a:pt x="637" y="492"/>
                  </a:lnTo>
                  <a:lnTo>
                    <a:pt x="631" y="492"/>
                  </a:lnTo>
                  <a:lnTo>
                    <a:pt x="625" y="498"/>
                  </a:lnTo>
                  <a:lnTo>
                    <a:pt x="613" y="498"/>
                  </a:lnTo>
                  <a:lnTo>
                    <a:pt x="608" y="504"/>
                  </a:lnTo>
                  <a:lnTo>
                    <a:pt x="596" y="504"/>
                  </a:lnTo>
                  <a:lnTo>
                    <a:pt x="596" y="521"/>
                  </a:lnTo>
                  <a:lnTo>
                    <a:pt x="602" y="533"/>
                  </a:lnTo>
                  <a:lnTo>
                    <a:pt x="602" y="538"/>
                  </a:lnTo>
                  <a:lnTo>
                    <a:pt x="590" y="550"/>
                  </a:lnTo>
                  <a:lnTo>
                    <a:pt x="584" y="550"/>
                  </a:lnTo>
                  <a:lnTo>
                    <a:pt x="584" y="567"/>
                  </a:lnTo>
                  <a:lnTo>
                    <a:pt x="579" y="573"/>
                  </a:lnTo>
                  <a:lnTo>
                    <a:pt x="579" y="579"/>
                  </a:lnTo>
                  <a:lnTo>
                    <a:pt x="538" y="579"/>
                  </a:lnTo>
                  <a:lnTo>
                    <a:pt x="527" y="585"/>
                  </a:lnTo>
                  <a:lnTo>
                    <a:pt x="527" y="561"/>
                  </a:lnTo>
                  <a:lnTo>
                    <a:pt x="538" y="538"/>
                  </a:lnTo>
                  <a:lnTo>
                    <a:pt x="544" y="533"/>
                  </a:lnTo>
                  <a:lnTo>
                    <a:pt x="544" y="521"/>
                  </a:lnTo>
                  <a:lnTo>
                    <a:pt x="538" y="515"/>
                  </a:lnTo>
                  <a:lnTo>
                    <a:pt x="538" y="509"/>
                  </a:lnTo>
                  <a:lnTo>
                    <a:pt x="87" y="521"/>
                  </a:lnTo>
                  <a:lnTo>
                    <a:pt x="87" y="4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1" name="Freeform 76"/>
            <p:cNvSpPr>
              <a:spLocks/>
            </p:cNvSpPr>
            <p:nvPr/>
          </p:nvSpPr>
          <p:spPr bwMode="auto">
            <a:xfrm>
              <a:off x="2067683" y="3606000"/>
              <a:ext cx="1131851" cy="1084774"/>
            </a:xfrm>
            <a:custGeom>
              <a:avLst/>
              <a:gdLst>
                <a:gd name="T0" fmla="*/ 0 w 741"/>
                <a:gd name="T1" fmla="*/ 2147483647 h 729"/>
                <a:gd name="T2" fmla="*/ 2147483647 w 741"/>
                <a:gd name="T3" fmla="*/ 0 h 729"/>
                <a:gd name="T4" fmla="*/ 2147483647 w 741"/>
                <a:gd name="T5" fmla="*/ 2147483647 h 729"/>
                <a:gd name="T6" fmla="*/ 2147483647 w 741"/>
                <a:gd name="T7" fmla="*/ 2147483647 h 729"/>
                <a:gd name="T8" fmla="*/ 2147483647 w 741"/>
                <a:gd name="T9" fmla="*/ 2147483647 h 729"/>
                <a:gd name="T10" fmla="*/ 2147483647 w 741"/>
                <a:gd name="T11" fmla="*/ 2147483647 h 729"/>
                <a:gd name="T12" fmla="*/ 2147483647 w 741"/>
                <a:gd name="T13" fmla="*/ 2147483647 h 729"/>
                <a:gd name="T14" fmla="*/ 2147483647 w 741"/>
                <a:gd name="T15" fmla="*/ 2147483647 h 729"/>
                <a:gd name="T16" fmla="*/ 2147483647 w 741"/>
                <a:gd name="T17" fmla="*/ 2147483647 h 729"/>
                <a:gd name="T18" fmla="*/ 2147483647 w 741"/>
                <a:gd name="T19" fmla="*/ 2147483647 h 729"/>
                <a:gd name="T20" fmla="*/ 2147483647 w 741"/>
                <a:gd name="T21" fmla="*/ 2147483647 h 729"/>
                <a:gd name="T22" fmla="*/ 2147483647 w 741"/>
                <a:gd name="T23" fmla="*/ 2147483647 h 729"/>
                <a:gd name="T24" fmla="*/ 0 w 741"/>
                <a:gd name="T25" fmla="*/ 2147483647 h 7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41"/>
                <a:gd name="T40" fmla="*/ 0 h 729"/>
                <a:gd name="T41" fmla="*/ 741 w 741"/>
                <a:gd name="T42" fmla="*/ 729 h 7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41" h="729">
                  <a:moveTo>
                    <a:pt x="0" y="729"/>
                  </a:moveTo>
                  <a:lnTo>
                    <a:pt x="98" y="0"/>
                  </a:lnTo>
                  <a:lnTo>
                    <a:pt x="197" y="6"/>
                  </a:lnTo>
                  <a:lnTo>
                    <a:pt x="411" y="29"/>
                  </a:lnTo>
                  <a:lnTo>
                    <a:pt x="544" y="35"/>
                  </a:lnTo>
                  <a:lnTo>
                    <a:pt x="683" y="46"/>
                  </a:lnTo>
                  <a:lnTo>
                    <a:pt x="741" y="46"/>
                  </a:lnTo>
                  <a:lnTo>
                    <a:pt x="706" y="654"/>
                  </a:lnTo>
                  <a:lnTo>
                    <a:pt x="249" y="654"/>
                  </a:lnTo>
                  <a:lnTo>
                    <a:pt x="249" y="689"/>
                  </a:lnTo>
                  <a:lnTo>
                    <a:pt x="69" y="677"/>
                  </a:lnTo>
                  <a:lnTo>
                    <a:pt x="64" y="729"/>
                  </a:lnTo>
                  <a:lnTo>
                    <a:pt x="0" y="7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2" name="Freeform 77"/>
            <p:cNvSpPr>
              <a:spLocks/>
            </p:cNvSpPr>
            <p:nvPr/>
          </p:nvSpPr>
          <p:spPr bwMode="auto">
            <a:xfrm>
              <a:off x="3191321" y="3675620"/>
              <a:ext cx="1353621" cy="671912"/>
            </a:xfrm>
            <a:custGeom>
              <a:avLst/>
              <a:gdLst>
                <a:gd name="T0" fmla="*/ 2147483647 w 886"/>
                <a:gd name="T1" fmla="*/ 2147483647 h 452"/>
                <a:gd name="T2" fmla="*/ 2147483647 w 886"/>
                <a:gd name="T3" fmla="*/ 2147483647 h 452"/>
                <a:gd name="T4" fmla="*/ 2147483647 w 886"/>
                <a:gd name="T5" fmla="*/ 2147483647 h 452"/>
                <a:gd name="T6" fmla="*/ 2147483647 w 886"/>
                <a:gd name="T7" fmla="*/ 2147483647 h 452"/>
                <a:gd name="T8" fmla="*/ 2147483647 w 886"/>
                <a:gd name="T9" fmla="*/ 2147483647 h 452"/>
                <a:gd name="T10" fmla="*/ 2147483647 w 886"/>
                <a:gd name="T11" fmla="*/ 2147483647 h 452"/>
                <a:gd name="T12" fmla="*/ 2147483647 w 886"/>
                <a:gd name="T13" fmla="*/ 2147483647 h 452"/>
                <a:gd name="T14" fmla="*/ 2147483647 w 886"/>
                <a:gd name="T15" fmla="*/ 2147483647 h 452"/>
                <a:gd name="T16" fmla="*/ 2147483647 w 886"/>
                <a:gd name="T17" fmla="*/ 2147483647 h 452"/>
                <a:gd name="T18" fmla="*/ 2147483647 w 886"/>
                <a:gd name="T19" fmla="*/ 2147483647 h 452"/>
                <a:gd name="T20" fmla="*/ 2147483647 w 886"/>
                <a:gd name="T21" fmla="*/ 2147483647 h 452"/>
                <a:gd name="T22" fmla="*/ 2147483647 w 886"/>
                <a:gd name="T23" fmla="*/ 2147483647 h 452"/>
                <a:gd name="T24" fmla="*/ 2147483647 w 886"/>
                <a:gd name="T25" fmla="*/ 2147483647 h 452"/>
                <a:gd name="T26" fmla="*/ 2147483647 w 886"/>
                <a:gd name="T27" fmla="*/ 2147483647 h 452"/>
                <a:gd name="T28" fmla="*/ 2147483647 w 886"/>
                <a:gd name="T29" fmla="*/ 2147483647 h 452"/>
                <a:gd name="T30" fmla="*/ 2147483647 w 886"/>
                <a:gd name="T31" fmla="*/ 2147483647 h 452"/>
                <a:gd name="T32" fmla="*/ 2147483647 w 886"/>
                <a:gd name="T33" fmla="*/ 2147483647 h 452"/>
                <a:gd name="T34" fmla="*/ 2147483647 w 886"/>
                <a:gd name="T35" fmla="*/ 2147483647 h 452"/>
                <a:gd name="T36" fmla="*/ 2147483647 w 886"/>
                <a:gd name="T37" fmla="*/ 2147483647 h 452"/>
                <a:gd name="T38" fmla="*/ 2147483647 w 886"/>
                <a:gd name="T39" fmla="*/ 2147483647 h 452"/>
                <a:gd name="T40" fmla="*/ 2147483647 w 886"/>
                <a:gd name="T41" fmla="*/ 2147483647 h 452"/>
                <a:gd name="T42" fmla="*/ 2147483647 w 886"/>
                <a:gd name="T43" fmla="*/ 2147483647 h 452"/>
                <a:gd name="T44" fmla="*/ 2147483647 w 886"/>
                <a:gd name="T45" fmla="*/ 2147483647 h 452"/>
                <a:gd name="T46" fmla="*/ 2147483647 w 886"/>
                <a:gd name="T47" fmla="*/ 2147483647 h 452"/>
                <a:gd name="T48" fmla="*/ 2147483647 w 886"/>
                <a:gd name="T49" fmla="*/ 2147483647 h 452"/>
                <a:gd name="T50" fmla="*/ 2147483647 w 886"/>
                <a:gd name="T51" fmla="*/ 2147483647 h 452"/>
                <a:gd name="T52" fmla="*/ 2147483647 w 886"/>
                <a:gd name="T53" fmla="*/ 2147483647 h 452"/>
                <a:gd name="T54" fmla="*/ 2147483647 w 886"/>
                <a:gd name="T55" fmla="*/ 2147483647 h 452"/>
                <a:gd name="T56" fmla="*/ 2147483647 w 886"/>
                <a:gd name="T57" fmla="*/ 2147483647 h 452"/>
                <a:gd name="T58" fmla="*/ 2147483647 w 886"/>
                <a:gd name="T59" fmla="*/ 2147483647 h 452"/>
                <a:gd name="T60" fmla="*/ 2147483647 w 886"/>
                <a:gd name="T61" fmla="*/ 2147483647 h 452"/>
                <a:gd name="T62" fmla="*/ 2147483647 w 886"/>
                <a:gd name="T63" fmla="*/ 2147483647 h 452"/>
                <a:gd name="T64" fmla="*/ 0 w 886"/>
                <a:gd name="T65" fmla="*/ 2147483647 h 4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86"/>
                <a:gd name="T100" fmla="*/ 0 h 452"/>
                <a:gd name="T101" fmla="*/ 886 w 886"/>
                <a:gd name="T102" fmla="*/ 452 h 4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86" h="452">
                  <a:moveTo>
                    <a:pt x="6" y="0"/>
                  </a:moveTo>
                  <a:lnTo>
                    <a:pt x="255" y="12"/>
                  </a:lnTo>
                  <a:lnTo>
                    <a:pt x="539" y="18"/>
                  </a:lnTo>
                  <a:lnTo>
                    <a:pt x="816" y="24"/>
                  </a:lnTo>
                  <a:lnTo>
                    <a:pt x="840" y="24"/>
                  </a:lnTo>
                  <a:lnTo>
                    <a:pt x="840" y="70"/>
                  </a:lnTo>
                  <a:lnTo>
                    <a:pt x="874" y="163"/>
                  </a:lnTo>
                  <a:lnTo>
                    <a:pt x="886" y="452"/>
                  </a:lnTo>
                  <a:lnTo>
                    <a:pt x="874" y="452"/>
                  </a:lnTo>
                  <a:lnTo>
                    <a:pt x="851" y="440"/>
                  </a:lnTo>
                  <a:lnTo>
                    <a:pt x="840" y="440"/>
                  </a:lnTo>
                  <a:lnTo>
                    <a:pt x="828" y="435"/>
                  </a:lnTo>
                  <a:lnTo>
                    <a:pt x="811" y="429"/>
                  </a:lnTo>
                  <a:lnTo>
                    <a:pt x="805" y="423"/>
                  </a:lnTo>
                  <a:lnTo>
                    <a:pt x="793" y="423"/>
                  </a:lnTo>
                  <a:lnTo>
                    <a:pt x="776" y="417"/>
                  </a:lnTo>
                  <a:lnTo>
                    <a:pt x="747" y="417"/>
                  </a:lnTo>
                  <a:lnTo>
                    <a:pt x="747" y="411"/>
                  </a:lnTo>
                  <a:lnTo>
                    <a:pt x="735" y="417"/>
                  </a:lnTo>
                  <a:lnTo>
                    <a:pt x="718" y="423"/>
                  </a:lnTo>
                  <a:lnTo>
                    <a:pt x="706" y="429"/>
                  </a:lnTo>
                  <a:lnTo>
                    <a:pt x="689" y="446"/>
                  </a:lnTo>
                  <a:lnTo>
                    <a:pt x="660" y="446"/>
                  </a:lnTo>
                  <a:lnTo>
                    <a:pt x="654" y="440"/>
                  </a:lnTo>
                  <a:lnTo>
                    <a:pt x="649" y="440"/>
                  </a:lnTo>
                  <a:lnTo>
                    <a:pt x="649" y="429"/>
                  </a:lnTo>
                  <a:lnTo>
                    <a:pt x="643" y="423"/>
                  </a:lnTo>
                  <a:lnTo>
                    <a:pt x="631" y="417"/>
                  </a:lnTo>
                  <a:lnTo>
                    <a:pt x="614" y="417"/>
                  </a:lnTo>
                  <a:lnTo>
                    <a:pt x="608" y="429"/>
                  </a:lnTo>
                  <a:lnTo>
                    <a:pt x="602" y="435"/>
                  </a:lnTo>
                  <a:lnTo>
                    <a:pt x="596" y="429"/>
                  </a:lnTo>
                  <a:lnTo>
                    <a:pt x="591" y="429"/>
                  </a:lnTo>
                  <a:lnTo>
                    <a:pt x="573" y="446"/>
                  </a:lnTo>
                  <a:lnTo>
                    <a:pt x="562" y="446"/>
                  </a:lnTo>
                  <a:lnTo>
                    <a:pt x="562" y="440"/>
                  </a:lnTo>
                  <a:lnTo>
                    <a:pt x="556" y="435"/>
                  </a:lnTo>
                  <a:lnTo>
                    <a:pt x="550" y="435"/>
                  </a:lnTo>
                  <a:lnTo>
                    <a:pt x="544" y="429"/>
                  </a:lnTo>
                  <a:lnTo>
                    <a:pt x="539" y="435"/>
                  </a:lnTo>
                  <a:lnTo>
                    <a:pt x="527" y="423"/>
                  </a:lnTo>
                  <a:lnTo>
                    <a:pt x="492" y="423"/>
                  </a:lnTo>
                  <a:lnTo>
                    <a:pt x="492" y="417"/>
                  </a:lnTo>
                  <a:lnTo>
                    <a:pt x="486" y="417"/>
                  </a:lnTo>
                  <a:lnTo>
                    <a:pt x="486" y="411"/>
                  </a:lnTo>
                  <a:lnTo>
                    <a:pt x="481" y="406"/>
                  </a:lnTo>
                  <a:lnTo>
                    <a:pt x="469" y="406"/>
                  </a:lnTo>
                  <a:lnTo>
                    <a:pt x="463" y="411"/>
                  </a:lnTo>
                  <a:lnTo>
                    <a:pt x="440" y="411"/>
                  </a:lnTo>
                  <a:lnTo>
                    <a:pt x="440" y="406"/>
                  </a:lnTo>
                  <a:lnTo>
                    <a:pt x="429" y="394"/>
                  </a:lnTo>
                  <a:lnTo>
                    <a:pt x="371" y="394"/>
                  </a:lnTo>
                  <a:lnTo>
                    <a:pt x="371" y="383"/>
                  </a:lnTo>
                  <a:lnTo>
                    <a:pt x="365" y="377"/>
                  </a:lnTo>
                  <a:lnTo>
                    <a:pt x="365" y="365"/>
                  </a:lnTo>
                  <a:lnTo>
                    <a:pt x="353" y="354"/>
                  </a:lnTo>
                  <a:lnTo>
                    <a:pt x="342" y="354"/>
                  </a:lnTo>
                  <a:lnTo>
                    <a:pt x="342" y="359"/>
                  </a:lnTo>
                  <a:lnTo>
                    <a:pt x="330" y="359"/>
                  </a:lnTo>
                  <a:lnTo>
                    <a:pt x="330" y="348"/>
                  </a:lnTo>
                  <a:lnTo>
                    <a:pt x="324" y="348"/>
                  </a:lnTo>
                  <a:lnTo>
                    <a:pt x="319" y="342"/>
                  </a:lnTo>
                  <a:lnTo>
                    <a:pt x="301" y="342"/>
                  </a:lnTo>
                  <a:lnTo>
                    <a:pt x="301" y="93"/>
                  </a:lnTo>
                  <a:lnTo>
                    <a:pt x="122" y="93"/>
                  </a:lnTo>
                  <a:lnTo>
                    <a:pt x="0" y="8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3" name="Freeform 78"/>
            <p:cNvSpPr>
              <a:spLocks/>
            </p:cNvSpPr>
            <p:nvPr/>
          </p:nvSpPr>
          <p:spPr bwMode="auto">
            <a:xfrm>
              <a:off x="4474305" y="3761430"/>
              <a:ext cx="768804" cy="697817"/>
            </a:xfrm>
            <a:custGeom>
              <a:avLst/>
              <a:gdLst>
                <a:gd name="T0" fmla="*/ 2147483647 w 503"/>
                <a:gd name="T1" fmla="*/ 0 h 469"/>
                <a:gd name="T2" fmla="*/ 2147483647 w 503"/>
                <a:gd name="T3" fmla="*/ 2147483647 h 469"/>
                <a:gd name="T4" fmla="*/ 2147483647 w 503"/>
                <a:gd name="T5" fmla="*/ 2147483647 h 469"/>
                <a:gd name="T6" fmla="*/ 2147483647 w 503"/>
                <a:gd name="T7" fmla="*/ 2147483647 h 469"/>
                <a:gd name="T8" fmla="*/ 2147483647 w 503"/>
                <a:gd name="T9" fmla="*/ 2147483647 h 469"/>
                <a:gd name="T10" fmla="*/ 2147483647 w 503"/>
                <a:gd name="T11" fmla="*/ 2147483647 h 469"/>
                <a:gd name="T12" fmla="*/ 2147483647 w 503"/>
                <a:gd name="T13" fmla="*/ 2147483647 h 469"/>
                <a:gd name="T14" fmla="*/ 2147483647 w 503"/>
                <a:gd name="T15" fmla="*/ 2147483647 h 469"/>
                <a:gd name="T16" fmla="*/ 2147483647 w 503"/>
                <a:gd name="T17" fmla="*/ 2147483647 h 469"/>
                <a:gd name="T18" fmla="*/ 2147483647 w 503"/>
                <a:gd name="T19" fmla="*/ 2147483647 h 469"/>
                <a:gd name="T20" fmla="*/ 2147483647 w 503"/>
                <a:gd name="T21" fmla="*/ 2147483647 h 469"/>
                <a:gd name="T22" fmla="*/ 2147483647 w 503"/>
                <a:gd name="T23" fmla="*/ 2147483647 h 469"/>
                <a:gd name="T24" fmla="*/ 2147483647 w 503"/>
                <a:gd name="T25" fmla="*/ 2147483647 h 469"/>
                <a:gd name="T26" fmla="*/ 2147483647 w 503"/>
                <a:gd name="T27" fmla="*/ 2147483647 h 469"/>
                <a:gd name="T28" fmla="*/ 2147483647 w 503"/>
                <a:gd name="T29" fmla="*/ 2147483647 h 469"/>
                <a:gd name="T30" fmla="*/ 2147483647 w 503"/>
                <a:gd name="T31" fmla="*/ 2147483647 h 469"/>
                <a:gd name="T32" fmla="*/ 2147483647 w 503"/>
                <a:gd name="T33" fmla="*/ 2147483647 h 469"/>
                <a:gd name="T34" fmla="*/ 2147483647 w 503"/>
                <a:gd name="T35" fmla="*/ 2147483647 h 469"/>
                <a:gd name="T36" fmla="*/ 2147483647 w 503"/>
                <a:gd name="T37" fmla="*/ 2147483647 h 469"/>
                <a:gd name="T38" fmla="*/ 2147483647 w 503"/>
                <a:gd name="T39" fmla="*/ 2147483647 h 469"/>
                <a:gd name="T40" fmla="*/ 2147483647 w 503"/>
                <a:gd name="T41" fmla="*/ 2147483647 h 469"/>
                <a:gd name="T42" fmla="*/ 2147483647 w 503"/>
                <a:gd name="T43" fmla="*/ 2147483647 h 469"/>
                <a:gd name="T44" fmla="*/ 2147483647 w 503"/>
                <a:gd name="T45" fmla="*/ 2147483647 h 469"/>
                <a:gd name="T46" fmla="*/ 2147483647 w 503"/>
                <a:gd name="T47" fmla="*/ 2147483647 h 469"/>
                <a:gd name="T48" fmla="*/ 2147483647 w 503"/>
                <a:gd name="T49" fmla="*/ 2147483647 h 469"/>
                <a:gd name="T50" fmla="*/ 2147483647 w 503"/>
                <a:gd name="T51" fmla="*/ 2147483647 h 469"/>
                <a:gd name="T52" fmla="*/ 2147483647 w 503"/>
                <a:gd name="T53" fmla="*/ 2147483647 h 469"/>
                <a:gd name="T54" fmla="*/ 2147483647 w 503"/>
                <a:gd name="T55" fmla="*/ 2147483647 h 469"/>
                <a:gd name="T56" fmla="*/ 2147483647 w 503"/>
                <a:gd name="T57" fmla="*/ 2147483647 h 469"/>
                <a:gd name="T58" fmla="*/ 2147483647 w 503"/>
                <a:gd name="T59" fmla="*/ 2147483647 h 469"/>
                <a:gd name="T60" fmla="*/ 2147483647 w 503"/>
                <a:gd name="T61" fmla="*/ 2147483647 h 469"/>
                <a:gd name="T62" fmla="*/ 2147483647 w 503"/>
                <a:gd name="T63" fmla="*/ 2147483647 h 469"/>
                <a:gd name="T64" fmla="*/ 2147483647 w 503"/>
                <a:gd name="T65" fmla="*/ 2147483647 h 469"/>
                <a:gd name="T66" fmla="*/ 2147483647 w 503"/>
                <a:gd name="T67" fmla="*/ 2147483647 h 469"/>
                <a:gd name="T68" fmla="*/ 2147483647 w 503"/>
                <a:gd name="T69" fmla="*/ 2147483647 h 469"/>
                <a:gd name="T70" fmla="*/ 2147483647 w 503"/>
                <a:gd name="T71" fmla="*/ 2147483647 h 46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3"/>
                <a:gd name="T109" fmla="*/ 0 h 469"/>
                <a:gd name="T110" fmla="*/ 503 w 503"/>
                <a:gd name="T111" fmla="*/ 469 h 46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3" h="469">
                  <a:moveTo>
                    <a:pt x="0" y="12"/>
                  </a:moveTo>
                  <a:lnTo>
                    <a:pt x="330" y="0"/>
                  </a:lnTo>
                  <a:lnTo>
                    <a:pt x="451" y="0"/>
                  </a:lnTo>
                  <a:lnTo>
                    <a:pt x="451" y="6"/>
                  </a:lnTo>
                  <a:lnTo>
                    <a:pt x="457" y="12"/>
                  </a:lnTo>
                  <a:lnTo>
                    <a:pt x="457" y="24"/>
                  </a:lnTo>
                  <a:lnTo>
                    <a:pt x="445" y="35"/>
                  </a:lnTo>
                  <a:lnTo>
                    <a:pt x="445" y="47"/>
                  </a:lnTo>
                  <a:lnTo>
                    <a:pt x="440" y="58"/>
                  </a:lnTo>
                  <a:lnTo>
                    <a:pt x="440" y="76"/>
                  </a:lnTo>
                  <a:lnTo>
                    <a:pt x="445" y="76"/>
                  </a:lnTo>
                  <a:lnTo>
                    <a:pt x="451" y="70"/>
                  </a:lnTo>
                  <a:lnTo>
                    <a:pt x="492" y="70"/>
                  </a:lnTo>
                  <a:lnTo>
                    <a:pt x="503" y="81"/>
                  </a:lnTo>
                  <a:lnTo>
                    <a:pt x="497" y="87"/>
                  </a:lnTo>
                  <a:lnTo>
                    <a:pt x="492" y="87"/>
                  </a:lnTo>
                  <a:lnTo>
                    <a:pt x="486" y="93"/>
                  </a:lnTo>
                  <a:lnTo>
                    <a:pt x="486" y="110"/>
                  </a:lnTo>
                  <a:lnTo>
                    <a:pt x="480" y="110"/>
                  </a:lnTo>
                  <a:lnTo>
                    <a:pt x="469" y="122"/>
                  </a:lnTo>
                  <a:lnTo>
                    <a:pt x="463" y="134"/>
                  </a:lnTo>
                  <a:lnTo>
                    <a:pt x="457" y="139"/>
                  </a:lnTo>
                  <a:lnTo>
                    <a:pt x="457" y="145"/>
                  </a:lnTo>
                  <a:lnTo>
                    <a:pt x="463" y="157"/>
                  </a:lnTo>
                  <a:lnTo>
                    <a:pt x="469" y="162"/>
                  </a:lnTo>
                  <a:lnTo>
                    <a:pt x="474" y="174"/>
                  </a:lnTo>
                  <a:lnTo>
                    <a:pt x="474" y="186"/>
                  </a:lnTo>
                  <a:lnTo>
                    <a:pt x="463" y="191"/>
                  </a:lnTo>
                  <a:lnTo>
                    <a:pt x="457" y="197"/>
                  </a:lnTo>
                  <a:lnTo>
                    <a:pt x="451" y="209"/>
                  </a:lnTo>
                  <a:lnTo>
                    <a:pt x="440" y="209"/>
                  </a:lnTo>
                  <a:lnTo>
                    <a:pt x="440" y="226"/>
                  </a:lnTo>
                  <a:lnTo>
                    <a:pt x="434" y="238"/>
                  </a:lnTo>
                  <a:lnTo>
                    <a:pt x="440" y="249"/>
                  </a:lnTo>
                  <a:lnTo>
                    <a:pt x="440" y="255"/>
                  </a:lnTo>
                  <a:lnTo>
                    <a:pt x="434" y="261"/>
                  </a:lnTo>
                  <a:lnTo>
                    <a:pt x="422" y="267"/>
                  </a:lnTo>
                  <a:lnTo>
                    <a:pt x="416" y="267"/>
                  </a:lnTo>
                  <a:lnTo>
                    <a:pt x="411" y="272"/>
                  </a:lnTo>
                  <a:lnTo>
                    <a:pt x="411" y="290"/>
                  </a:lnTo>
                  <a:lnTo>
                    <a:pt x="399" y="290"/>
                  </a:lnTo>
                  <a:lnTo>
                    <a:pt x="393" y="296"/>
                  </a:lnTo>
                  <a:lnTo>
                    <a:pt x="393" y="307"/>
                  </a:lnTo>
                  <a:lnTo>
                    <a:pt x="405" y="307"/>
                  </a:lnTo>
                  <a:lnTo>
                    <a:pt x="411" y="319"/>
                  </a:lnTo>
                  <a:lnTo>
                    <a:pt x="411" y="330"/>
                  </a:lnTo>
                  <a:lnTo>
                    <a:pt x="393" y="336"/>
                  </a:lnTo>
                  <a:lnTo>
                    <a:pt x="376" y="336"/>
                  </a:lnTo>
                  <a:lnTo>
                    <a:pt x="376" y="371"/>
                  </a:lnTo>
                  <a:lnTo>
                    <a:pt x="370" y="377"/>
                  </a:lnTo>
                  <a:lnTo>
                    <a:pt x="359" y="382"/>
                  </a:lnTo>
                  <a:lnTo>
                    <a:pt x="359" y="394"/>
                  </a:lnTo>
                  <a:lnTo>
                    <a:pt x="364" y="400"/>
                  </a:lnTo>
                  <a:lnTo>
                    <a:pt x="376" y="394"/>
                  </a:lnTo>
                  <a:lnTo>
                    <a:pt x="382" y="394"/>
                  </a:lnTo>
                  <a:lnTo>
                    <a:pt x="382" y="406"/>
                  </a:lnTo>
                  <a:lnTo>
                    <a:pt x="370" y="411"/>
                  </a:lnTo>
                  <a:lnTo>
                    <a:pt x="364" y="417"/>
                  </a:lnTo>
                  <a:lnTo>
                    <a:pt x="364" y="423"/>
                  </a:lnTo>
                  <a:lnTo>
                    <a:pt x="376" y="423"/>
                  </a:lnTo>
                  <a:lnTo>
                    <a:pt x="376" y="434"/>
                  </a:lnTo>
                  <a:lnTo>
                    <a:pt x="370" y="434"/>
                  </a:lnTo>
                  <a:lnTo>
                    <a:pt x="364" y="446"/>
                  </a:lnTo>
                  <a:lnTo>
                    <a:pt x="376" y="446"/>
                  </a:lnTo>
                  <a:lnTo>
                    <a:pt x="376" y="458"/>
                  </a:lnTo>
                  <a:lnTo>
                    <a:pt x="364" y="458"/>
                  </a:lnTo>
                  <a:lnTo>
                    <a:pt x="364" y="463"/>
                  </a:lnTo>
                  <a:lnTo>
                    <a:pt x="359" y="463"/>
                  </a:lnTo>
                  <a:lnTo>
                    <a:pt x="75" y="469"/>
                  </a:lnTo>
                  <a:lnTo>
                    <a:pt x="69" y="394"/>
                  </a:lnTo>
                  <a:lnTo>
                    <a:pt x="40" y="394"/>
                  </a:lnTo>
                  <a:lnTo>
                    <a:pt x="34" y="10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4" name="Freeform 79"/>
            <p:cNvSpPr>
              <a:spLocks/>
            </p:cNvSpPr>
            <p:nvPr/>
          </p:nvSpPr>
          <p:spPr bwMode="auto">
            <a:xfrm>
              <a:off x="5262821" y="3193139"/>
              <a:ext cx="1097353" cy="560197"/>
            </a:xfrm>
            <a:custGeom>
              <a:avLst/>
              <a:gdLst>
                <a:gd name="T0" fmla="*/ 2147483647 w 718"/>
                <a:gd name="T1" fmla="*/ 2147483647 h 377"/>
                <a:gd name="T2" fmla="*/ 2147483647 w 718"/>
                <a:gd name="T3" fmla="*/ 2147483647 h 377"/>
                <a:gd name="T4" fmla="*/ 2147483647 w 718"/>
                <a:gd name="T5" fmla="*/ 2147483647 h 377"/>
                <a:gd name="T6" fmla="*/ 2147483647 w 718"/>
                <a:gd name="T7" fmla="*/ 2147483647 h 377"/>
                <a:gd name="T8" fmla="*/ 2147483647 w 718"/>
                <a:gd name="T9" fmla="*/ 2147483647 h 377"/>
                <a:gd name="T10" fmla="*/ 2147483647 w 718"/>
                <a:gd name="T11" fmla="*/ 2147483647 h 377"/>
                <a:gd name="T12" fmla="*/ 2147483647 w 718"/>
                <a:gd name="T13" fmla="*/ 2147483647 h 377"/>
                <a:gd name="T14" fmla="*/ 2147483647 w 718"/>
                <a:gd name="T15" fmla="*/ 2147483647 h 377"/>
                <a:gd name="T16" fmla="*/ 2147483647 w 718"/>
                <a:gd name="T17" fmla="*/ 2147483647 h 377"/>
                <a:gd name="T18" fmla="*/ 2147483647 w 718"/>
                <a:gd name="T19" fmla="*/ 2147483647 h 377"/>
                <a:gd name="T20" fmla="*/ 2147483647 w 718"/>
                <a:gd name="T21" fmla="*/ 2147483647 h 377"/>
                <a:gd name="T22" fmla="*/ 2147483647 w 718"/>
                <a:gd name="T23" fmla="*/ 2147483647 h 377"/>
                <a:gd name="T24" fmla="*/ 2147483647 w 718"/>
                <a:gd name="T25" fmla="*/ 2147483647 h 377"/>
                <a:gd name="T26" fmla="*/ 2147483647 w 718"/>
                <a:gd name="T27" fmla="*/ 2147483647 h 377"/>
                <a:gd name="T28" fmla="*/ 2147483647 w 718"/>
                <a:gd name="T29" fmla="*/ 2147483647 h 377"/>
                <a:gd name="T30" fmla="*/ 2147483647 w 718"/>
                <a:gd name="T31" fmla="*/ 2147483647 h 377"/>
                <a:gd name="T32" fmla="*/ 2147483647 w 718"/>
                <a:gd name="T33" fmla="*/ 2147483647 h 377"/>
                <a:gd name="T34" fmla="*/ 2147483647 w 718"/>
                <a:gd name="T35" fmla="*/ 2147483647 h 377"/>
                <a:gd name="T36" fmla="*/ 2147483647 w 718"/>
                <a:gd name="T37" fmla="*/ 2147483647 h 377"/>
                <a:gd name="T38" fmla="*/ 2147483647 w 718"/>
                <a:gd name="T39" fmla="*/ 2147483647 h 377"/>
                <a:gd name="T40" fmla="*/ 2147483647 w 718"/>
                <a:gd name="T41" fmla="*/ 2147483647 h 377"/>
                <a:gd name="T42" fmla="*/ 2147483647 w 718"/>
                <a:gd name="T43" fmla="*/ 2147483647 h 377"/>
                <a:gd name="T44" fmla="*/ 2147483647 w 718"/>
                <a:gd name="T45" fmla="*/ 2147483647 h 377"/>
                <a:gd name="T46" fmla="*/ 2147483647 w 718"/>
                <a:gd name="T47" fmla="*/ 2147483647 h 377"/>
                <a:gd name="T48" fmla="*/ 2147483647 w 718"/>
                <a:gd name="T49" fmla="*/ 2147483647 h 377"/>
                <a:gd name="T50" fmla="*/ 2147483647 w 718"/>
                <a:gd name="T51" fmla="*/ 2147483647 h 377"/>
                <a:gd name="T52" fmla="*/ 2147483647 w 718"/>
                <a:gd name="T53" fmla="*/ 0 h 377"/>
                <a:gd name="T54" fmla="*/ 2147483647 w 718"/>
                <a:gd name="T55" fmla="*/ 2147483647 h 377"/>
                <a:gd name="T56" fmla="*/ 2147483647 w 718"/>
                <a:gd name="T57" fmla="*/ 2147483647 h 377"/>
                <a:gd name="T58" fmla="*/ 2147483647 w 718"/>
                <a:gd name="T59" fmla="*/ 2147483647 h 377"/>
                <a:gd name="T60" fmla="*/ 2147483647 w 718"/>
                <a:gd name="T61" fmla="*/ 2147483647 h 377"/>
                <a:gd name="T62" fmla="*/ 2147483647 w 718"/>
                <a:gd name="T63" fmla="*/ 2147483647 h 377"/>
                <a:gd name="T64" fmla="*/ 2147483647 w 718"/>
                <a:gd name="T65" fmla="*/ 2147483647 h 377"/>
                <a:gd name="T66" fmla="*/ 2147483647 w 718"/>
                <a:gd name="T67" fmla="*/ 2147483647 h 377"/>
                <a:gd name="T68" fmla="*/ 2147483647 w 718"/>
                <a:gd name="T69" fmla="*/ 2147483647 h 377"/>
                <a:gd name="T70" fmla="*/ 2147483647 w 718"/>
                <a:gd name="T71" fmla="*/ 2147483647 h 377"/>
                <a:gd name="T72" fmla="*/ 2147483647 w 718"/>
                <a:gd name="T73" fmla="*/ 2147483647 h 377"/>
                <a:gd name="T74" fmla="*/ 2147483647 w 718"/>
                <a:gd name="T75" fmla="*/ 2147483647 h 377"/>
                <a:gd name="T76" fmla="*/ 2147483647 w 718"/>
                <a:gd name="T77" fmla="*/ 2147483647 h 377"/>
                <a:gd name="T78" fmla="*/ 2147483647 w 718"/>
                <a:gd name="T79" fmla="*/ 2147483647 h 377"/>
                <a:gd name="T80" fmla="*/ 2147483647 w 718"/>
                <a:gd name="T81" fmla="*/ 2147483647 h 377"/>
                <a:gd name="T82" fmla="*/ 2147483647 w 718"/>
                <a:gd name="T83" fmla="*/ 2147483647 h 377"/>
                <a:gd name="T84" fmla="*/ 2147483647 w 718"/>
                <a:gd name="T85" fmla="*/ 2147483647 h 377"/>
                <a:gd name="T86" fmla="*/ 2147483647 w 718"/>
                <a:gd name="T87" fmla="*/ 2147483647 h 377"/>
                <a:gd name="T88" fmla="*/ 0 w 718"/>
                <a:gd name="T89" fmla="*/ 2147483647 h 3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18"/>
                <a:gd name="T136" fmla="*/ 0 h 377"/>
                <a:gd name="T137" fmla="*/ 718 w 718"/>
                <a:gd name="T138" fmla="*/ 377 h 3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18" h="377">
                  <a:moveTo>
                    <a:pt x="0" y="377"/>
                  </a:moveTo>
                  <a:lnTo>
                    <a:pt x="11" y="371"/>
                  </a:lnTo>
                  <a:lnTo>
                    <a:pt x="23" y="371"/>
                  </a:lnTo>
                  <a:lnTo>
                    <a:pt x="29" y="365"/>
                  </a:lnTo>
                  <a:lnTo>
                    <a:pt x="35" y="365"/>
                  </a:lnTo>
                  <a:lnTo>
                    <a:pt x="35" y="348"/>
                  </a:lnTo>
                  <a:lnTo>
                    <a:pt x="40" y="342"/>
                  </a:lnTo>
                  <a:lnTo>
                    <a:pt x="40" y="336"/>
                  </a:lnTo>
                  <a:lnTo>
                    <a:pt x="46" y="330"/>
                  </a:lnTo>
                  <a:lnTo>
                    <a:pt x="46" y="336"/>
                  </a:lnTo>
                  <a:lnTo>
                    <a:pt x="52" y="342"/>
                  </a:lnTo>
                  <a:lnTo>
                    <a:pt x="52" y="336"/>
                  </a:lnTo>
                  <a:lnTo>
                    <a:pt x="64" y="324"/>
                  </a:lnTo>
                  <a:lnTo>
                    <a:pt x="98" y="307"/>
                  </a:lnTo>
                  <a:lnTo>
                    <a:pt x="104" y="307"/>
                  </a:lnTo>
                  <a:lnTo>
                    <a:pt x="104" y="296"/>
                  </a:lnTo>
                  <a:lnTo>
                    <a:pt x="92" y="284"/>
                  </a:lnTo>
                  <a:lnTo>
                    <a:pt x="92" y="267"/>
                  </a:lnTo>
                  <a:lnTo>
                    <a:pt x="127" y="267"/>
                  </a:lnTo>
                  <a:lnTo>
                    <a:pt x="127" y="255"/>
                  </a:lnTo>
                  <a:lnTo>
                    <a:pt x="121" y="249"/>
                  </a:lnTo>
                  <a:lnTo>
                    <a:pt x="121" y="243"/>
                  </a:lnTo>
                  <a:lnTo>
                    <a:pt x="127" y="238"/>
                  </a:lnTo>
                  <a:lnTo>
                    <a:pt x="127" y="215"/>
                  </a:lnTo>
                  <a:lnTo>
                    <a:pt x="133" y="209"/>
                  </a:lnTo>
                  <a:lnTo>
                    <a:pt x="139" y="197"/>
                  </a:lnTo>
                  <a:lnTo>
                    <a:pt x="139" y="191"/>
                  </a:lnTo>
                  <a:lnTo>
                    <a:pt x="156" y="191"/>
                  </a:lnTo>
                  <a:lnTo>
                    <a:pt x="168" y="186"/>
                  </a:lnTo>
                  <a:lnTo>
                    <a:pt x="173" y="186"/>
                  </a:lnTo>
                  <a:lnTo>
                    <a:pt x="185" y="180"/>
                  </a:lnTo>
                  <a:lnTo>
                    <a:pt x="185" y="174"/>
                  </a:lnTo>
                  <a:lnTo>
                    <a:pt x="197" y="162"/>
                  </a:lnTo>
                  <a:lnTo>
                    <a:pt x="208" y="162"/>
                  </a:lnTo>
                  <a:lnTo>
                    <a:pt x="208" y="168"/>
                  </a:lnTo>
                  <a:lnTo>
                    <a:pt x="214" y="168"/>
                  </a:lnTo>
                  <a:lnTo>
                    <a:pt x="220" y="174"/>
                  </a:lnTo>
                  <a:lnTo>
                    <a:pt x="226" y="174"/>
                  </a:lnTo>
                  <a:lnTo>
                    <a:pt x="231" y="168"/>
                  </a:lnTo>
                  <a:lnTo>
                    <a:pt x="231" y="157"/>
                  </a:lnTo>
                  <a:lnTo>
                    <a:pt x="243" y="151"/>
                  </a:lnTo>
                  <a:lnTo>
                    <a:pt x="249" y="151"/>
                  </a:lnTo>
                  <a:lnTo>
                    <a:pt x="255" y="157"/>
                  </a:lnTo>
                  <a:lnTo>
                    <a:pt x="266" y="157"/>
                  </a:lnTo>
                  <a:lnTo>
                    <a:pt x="272" y="151"/>
                  </a:lnTo>
                  <a:lnTo>
                    <a:pt x="278" y="151"/>
                  </a:lnTo>
                  <a:lnTo>
                    <a:pt x="278" y="145"/>
                  </a:lnTo>
                  <a:lnTo>
                    <a:pt x="283" y="145"/>
                  </a:lnTo>
                  <a:lnTo>
                    <a:pt x="289" y="139"/>
                  </a:lnTo>
                  <a:lnTo>
                    <a:pt x="289" y="128"/>
                  </a:lnTo>
                  <a:lnTo>
                    <a:pt x="295" y="128"/>
                  </a:lnTo>
                  <a:lnTo>
                    <a:pt x="301" y="133"/>
                  </a:lnTo>
                  <a:lnTo>
                    <a:pt x="301" y="145"/>
                  </a:lnTo>
                  <a:lnTo>
                    <a:pt x="307" y="145"/>
                  </a:lnTo>
                  <a:lnTo>
                    <a:pt x="312" y="151"/>
                  </a:lnTo>
                  <a:lnTo>
                    <a:pt x="318" y="145"/>
                  </a:lnTo>
                  <a:lnTo>
                    <a:pt x="324" y="145"/>
                  </a:lnTo>
                  <a:lnTo>
                    <a:pt x="330" y="139"/>
                  </a:lnTo>
                  <a:lnTo>
                    <a:pt x="341" y="122"/>
                  </a:lnTo>
                  <a:lnTo>
                    <a:pt x="341" y="116"/>
                  </a:lnTo>
                  <a:lnTo>
                    <a:pt x="347" y="116"/>
                  </a:lnTo>
                  <a:lnTo>
                    <a:pt x="353" y="110"/>
                  </a:lnTo>
                  <a:lnTo>
                    <a:pt x="353" y="105"/>
                  </a:lnTo>
                  <a:lnTo>
                    <a:pt x="359" y="99"/>
                  </a:lnTo>
                  <a:lnTo>
                    <a:pt x="359" y="93"/>
                  </a:lnTo>
                  <a:lnTo>
                    <a:pt x="365" y="87"/>
                  </a:lnTo>
                  <a:lnTo>
                    <a:pt x="365" y="76"/>
                  </a:lnTo>
                  <a:lnTo>
                    <a:pt x="388" y="52"/>
                  </a:lnTo>
                  <a:lnTo>
                    <a:pt x="405" y="70"/>
                  </a:lnTo>
                  <a:lnTo>
                    <a:pt x="417" y="64"/>
                  </a:lnTo>
                  <a:lnTo>
                    <a:pt x="428" y="52"/>
                  </a:lnTo>
                  <a:lnTo>
                    <a:pt x="428" y="41"/>
                  </a:lnTo>
                  <a:lnTo>
                    <a:pt x="422" y="41"/>
                  </a:lnTo>
                  <a:lnTo>
                    <a:pt x="417" y="35"/>
                  </a:lnTo>
                  <a:lnTo>
                    <a:pt x="428" y="24"/>
                  </a:lnTo>
                  <a:lnTo>
                    <a:pt x="428" y="12"/>
                  </a:lnTo>
                  <a:lnTo>
                    <a:pt x="434" y="12"/>
                  </a:lnTo>
                  <a:lnTo>
                    <a:pt x="440" y="6"/>
                  </a:lnTo>
                  <a:lnTo>
                    <a:pt x="446" y="6"/>
                  </a:lnTo>
                  <a:lnTo>
                    <a:pt x="451" y="0"/>
                  </a:lnTo>
                  <a:lnTo>
                    <a:pt x="457" y="0"/>
                  </a:lnTo>
                  <a:lnTo>
                    <a:pt x="469" y="6"/>
                  </a:lnTo>
                  <a:lnTo>
                    <a:pt x="480" y="6"/>
                  </a:lnTo>
                  <a:lnTo>
                    <a:pt x="492" y="18"/>
                  </a:lnTo>
                  <a:lnTo>
                    <a:pt x="492" y="29"/>
                  </a:lnTo>
                  <a:lnTo>
                    <a:pt x="498" y="29"/>
                  </a:lnTo>
                  <a:lnTo>
                    <a:pt x="503" y="35"/>
                  </a:lnTo>
                  <a:lnTo>
                    <a:pt x="509" y="35"/>
                  </a:lnTo>
                  <a:lnTo>
                    <a:pt x="521" y="29"/>
                  </a:lnTo>
                  <a:lnTo>
                    <a:pt x="538" y="29"/>
                  </a:lnTo>
                  <a:lnTo>
                    <a:pt x="538" y="35"/>
                  </a:lnTo>
                  <a:lnTo>
                    <a:pt x="550" y="41"/>
                  </a:lnTo>
                  <a:lnTo>
                    <a:pt x="556" y="35"/>
                  </a:lnTo>
                  <a:lnTo>
                    <a:pt x="561" y="41"/>
                  </a:lnTo>
                  <a:lnTo>
                    <a:pt x="567" y="41"/>
                  </a:lnTo>
                  <a:lnTo>
                    <a:pt x="573" y="35"/>
                  </a:lnTo>
                  <a:lnTo>
                    <a:pt x="579" y="24"/>
                  </a:lnTo>
                  <a:lnTo>
                    <a:pt x="590" y="24"/>
                  </a:lnTo>
                  <a:lnTo>
                    <a:pt x="596" y="29"/>
                  </a:lnTo>
                  <a:lnTo>
                    <a:pt x="602" y="29"/>
                  </a:lnTo>
                  <a:lnTo>
                    <a:pt x="613" y="41"/>
                  </a:lnTo>
                  <a:lnTo>
                    <a:pt x="625" y="41"/>
                  </a:lnTo>
                  <a:lnTo>
                    <a:pt x="631" y="47"/>
                  </a:lnTo>
                  <a:lnTo>
                    <a:pt x="637" y="47"/>
                  </a:lnTo>
                  <a:lnTo>
                    <a:pt x="648" y="52"/>
                  </a:lnTo>
                  <a:lnTo>
                    <a:pt x="654" y="58"/>
                  </a:lnTo>
                  <a:lnTo>
                    <a:pt x="654" y="64"/>
                  </a:lnTo>
                  <a:lnTo>
                    <a:pt x="666" y="76"/>
                  </a:lnTo>
                  <a:lnTo>
                    <a:pt x="677" y="81"/>
                  </a:lnTo>
                  <a:lnTo>
                    <a:pt x="677" y="93"/>
                  </a:lnTo>
                  <a:lnTo>
                    <a:pt x="683" y="99"/>
                  </a:lnTo>
                  <a:lnTo>
                    <a:pt x="689" y="110"/>
                  </a:lnTo>
                  <a:lnTo>
                    <a:pt x="694" y="128"/>
                  </a:lnTo>
                  <a:lnTo>
                    <a:pt x="700" y="139"/>
                  </a:lnTo>
                  <a:lnTo>
                    <a:pt x="712" y="174"/>
                  </a:lnTo>
                  <a:lnTo>
                    <a:pt x="718" y="174"/>
                  </a:lnTo>
                  <a:lnTo>
                    <a:pt x="677" y="215"/>
                  </a:lnTo>
                  <a:lnTo>
                    <a:pt x="660" y="220"/>
                  </a:lnTo>
                  <a:lnTo>
                    <a:pt x="654" y="226"/>
                  </a:lnTo>
                  <a:lnTo>
                    <a:pt x="654" y="232"/>
                  </a:lnTo>
                  <a:lnTo>
                    <a:pt x="648" y="243"/>
                  </a:lnTo>
                  <a:lnTo>
                    <a:pt x="625" y="255"/>
                  </a:lnTo>
                  <a:lnTo>
                    <a:pt x="619" y="267"/>
                  </a:lnTo>
                  <a:lnTo>
                    <a:pt x="608" y="278"/>
                  </a:lnTo>
                  <a:lnTo>
                    <a:pt x="602" y="278"/>
                  </a:lnTo>
                  <a:lnTo>
                    <a:pt x="585" y="296"/>
                  </a:lnTo>
                  <a:lnTo>
                    <a:pt x="312" y="319"/>
                  </a:lnTo>
                  <a:lnTo>
                    <a:pt x="301" y="324"/>
                  </a:lnTo>
                  <a:lnTo>
                    <a:pt x="156" y="342"/>
                  </a:lnTo>
                  <a:lnTo>
                    <a:pt x="156" y="330"/>
                  </a:lnTo>
                  <a:lnTo>
                    <a:pt x="127" y="336"/>
                  </a:lnTo>
                  <a:lnTo>
                    <a:pt x="133" y="353"/>
                  </a:lnTo>
                  <a:lnTo>
                    <a:pt x="133" y="359"/>
                  </a:lnTo>
                  <a:lnTo>
                    <a:pt x="11" y="377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5" name="Freeform 80"/>
            <p:cNvSpPr>
              <a:spLocks/>
            </p:cNvSpPr>
            <p:nvPr/>
          </p:nvSpPr>
          <p:spPr bwMode="auto">
            <a:xfrm>
              <a:off x="5004910" y="3994576"/>
              <a:ext cx="496108" cy="939058"/>
            </a:xfrm>
            <a:custGeom>
              <a:avLst/>
              <a:gdLst>
                <a:gd name="T0" fmla="*/ 2147483647 w 324"/>
                <a:gd name="T1" fmla="*/ 0 h 631"/>
                <a:gd name="T2" fmla="*/ 2147483647 w 324"/>
                <a:gd name="T3" fmla="*/ 2147483647 h 631"/>
                <a:gd name="T4" fmla="*/ 2147483647 w 324"/>
                <a:gd name="T5" fmla="*/ 2147483647 h 631"/>
                <a:gd name="T6" fmla="*/ 2147483647 w 324"/>
                <a:gd name="T7" fmla="*/ 2147483647 h 631"/>
                <a:gd name="T8" fmla="*/ 2147483647 w 324"/>
                <a:gd name="T9" fmla="*/ 2147483647 h 631"/>
                <a:gd name="T10" fmla="*/ 2147483647 w 324"/>
                <a:gd name="T11" fmla="*/ 2147483647 h 631"/>
                <a:gd name="T12" fmla="*/ 2147483647 w 324"/>
                <a:gd name="T13" fmla="*/ 2147483647 h 631"/>
                <a:gd name="T14" fmla="*/ 2147483647 w 324"/>
                <a:gd name="T15" fmla="*/ 2147483647 h 631"/>
                <a:gd name="T16" fmla="*/ 2147483647 w 324"/>
                <a:gd name="T17" fmla="*/ 2147483647 h 631"/>
                <a:gd name="T18" fmla="*/ 2147483647 w 324"/>
                <a:gd name="T19" fmla="*/ 2147483647 h 631"/>
                <a:gd name="T20" fmla="*/ 2147483647 w 324"/>
                <a:gd name="T21" fmla="*/ 2147483647 h 631"/>
                <a:gd name="T22" fmla="*/ 2147483647 w 324"/>
                <a:gd name="T23" fmla="*/ 2147483647 h 631"/>
                <a:gd name="T24" fmla="*/ 2147483647 w 324"/>
                <a:gd name="T25" fmla="*/ 2147483647 h 631"/>
                <a:gd name="T26" fmla="*/ 2147483647 w 324"/>
                <a:gd name="T27" fmla="*/ 2147483647 h 631"/>
                <a:gd name="T28" fmla="*/ 2147483647 w 324"/>
                <a:gd name="T29" fmla="*/ 2147483647 h 631"/>
                <a:gd name="T30" fmla="*/ 2147483647 w 324"/>
                <a:gd name="T31" fmla="*/ 2147483647 h 631"/>
                <a:gd name="T32" fmla="*/ 2147483647 w 324"/>
                <a:gd name="T33" fmla="*/ 2147483647 h 631"/>
                <a:gd name="T34" fmla="*/ 2147483647 w 324"/>
                <a:gd name="T35" fmla="*/ 2147483647 h 631"/>
                <a:gd name="T36" fmla="*/ 2147483647 w 324"/>
                <a:gd name="T37" fmla="*/ 2147483647 h 631"/>
                <a:gd name="T38" fmla="*/ 2147483647 w 324"/>
                <a:gd name="T39" fmla="*/ 2147483647 h 631"/>
                <a:gd name="T40" fmla="*/ 2147483647 w 324"/>
                <a:gd name="T41" fmla="*/ 2147483647 h 631"/>
                <a:gd name="T42" fmla="*/ 2147483647 w 324"/>
                <a:gd name="T43" fmla="*/ 2147483647 h 631"/>
                <a:gd name="T44" fmla="*/ 2147483647 w 324"/>
                <a:gd name="T45" fmla="*/ 2147483647 h 631"/>
                <a:gd name="T46" fmla="*/ 2147483647 w 324"/>
                <a:gd name="T47" fmla="*/ 2147483647 h 631"/>
                <a:gd name="T48" fmla="*/ 2147483647 w 324"/>
                <a:gd name="T49" fmla="*/ 2147483647 h 631"/>
                <a:gd name="T50" fmla="*/ 2147483647 w 324"/>
                <a:gd name="T51" fmla="*/ 2147483647 h 631"/>
                <a:gd name="T52" fmla="*/ 2147483647 w 324"/>
                <a:gd name="T53" fmla="*/ 2147483647 h 631"/>
                <a:gd name="T54" fmla="*/ 2147483647 w 324"/>
                <a:gd name="T55" fmla="*/ 2147483647 h 631"/>
                <a:gd name="T56" fmla="*/ 2147483647 w 324"/>
                <a:gd name="T57" fmla="*/ 2147483647 h 631"/>
                <a:gd name="T58" fmla="*/ 2147483647 w 324"/>
                <a:gd name="T59" fmla="*/ 2147483647 h 631"/>
                <a:gd name="T60" fmla="*/ 2147483647 w 324"/>
                <a:gd name="T61" fmla="*/ 2147483647 h 631"/>
                <a:gd name="T62" fmla="*/ 2147483647 w 324"/>
                <a:gd name="T63" fmla="*/ 2147483647 h 631"/>
                <a:gd name="T64" fmla="*/ 2147483647 w 324"/>
                <a:gd name="T65" fmla="*/ 2147483647 h 631"/>
                <a:gd name="T66" fmla="*/ 2147483647 w 324"/>
                <a:gd name="T67" fmla="*/ 2147483647 h 631"/>
                <a:gd name="T68" fmla="*/ 2147483647 w 324"/>
                <a:gd name="T69" fmla="*/ 2147483647 h 631"/>
                <a:gd name="T70" fmla="*/ 2147483647 w 324"/>
                <a:gd name="T71" fmla="*/ 2147483647 h 631"/>
                <a:gd name="T72" fmla="*/ 2147483647 w 324"/>
                <a:gd name="T73" fmla="*/ 2147483647 h 631"/>
                <a:gd name="T74" fmla="*/ 2147483647 w 324"/>
                <a:gd name="T75" fmla="*/ 2147483647 h 631"/>
                <a:gd name="T76" fmla="*/ 2147483647 w 324"/>
                <a:gd name="T77" fmla="*/ 2147483647 h 631"/>
                <a:gd name="T78" fmla="*/ 2147483647 w 324"/>
                <a:gd name="T79" fmla="*/ 2147483647 h 631"/>
                <a:gd name="T80" fmla="*/ 2147483647 w 324"/>
                <a:gd name="T81" fmla="*/ 2147483647 h 631"/>
                <a:gd name="T82" fmla="*/ 2147483647 w 324"/>
                <a:gd name="T83" fmla="*/ 2147483647 h 631"/>
                <a:gd name="T84" fmla="*/ 2147483647 w 324"/>
                <a:gd name="T85" fmla="*/ 2147483647 h 631"/>
                <a:gd name="T86" fmla="*/ 2147483647 w 324"/>
                <a:gd name="T87" fmla="*/ 2147483647 h 631"/>
                <a:gd name="T88" fmla="*/ 2147483647 w 324"/>
                <a:gd name="T89" fmla="*/ 2147483647 h 631"/>
                <a:gd name="T90" fmla="*/ 2147483647 w 324"/>
                <a:gd name="T91" fmla="*/ 2147483647 h 631"/>
                <a:gd name="T92" fmla="*/ 2147483647 w 324"/>
                <a:gd name="T93" fmla="*/ 2147483647 h 631"/>
                <a:gd name="T94" fmla="*/ 2147483647 w 324"/>
                <a:gd name="T95" fmla="*/ 2147483647 h 631"/>
                <a:gd name="T96" fmla="*/ 2147483647 w 324"/>
                <a:gd name="T97" fmla="*/ 2147483647 h 631"/>
                <a:gd name="T98" fmla="*/ 2147483647 w 324"/>
                <a:gd name="T99" fmla="*/ 2147483647 h 631"/>
                <a:gd name="T100" fmla="*/ 2147483647 w 324"/>
                <a:gd name="T101" fmla="*/ 2147483647 h 631"/>
                <a:gd name="T102" fmla="*/ 2147483647 w 324"/>
                <a:gd name="T103" fmla="*/ 2147483647 h 631"/>
                <a:gd name="T104" fmla="*/ 2147483647 w 324"/>
                <a:gd name="T105" fmla="*/ 2147483647 h 631"/>
                <a:gd name="T106" fmla="*/ 2147483647 w 324"/>
                <a:gd name="T107" fmla="*/ 2147483647 h 631"/>
                <a:gd name="T108" fmla="*/ 2147483647 w 324"/>
                <a:gd name="T109" fmla="*/ 2147483647 h 631"/>
                <a:gd name="T110" fmla="*/ 2147483647 w 324"/>
                <a:gd name="T111" fmla="*/ 2147483647 h 631"/>
                <a:gd name="T112" fmla="*/ 2147483647 w 324"/>
                <a:gd name="T113" fmla="*/ 2147483647 h 631"/>
                <a:gd name="T114" fmla="*/ 2147483647 w 324"/>
                <a:gd name="T115" fmla="*/ 2147483647 h 631"/>
                <a:gd name="T116" fmla="*/ 2147483647 w 324"/>
                <a:gd name="T117" fmla="*/ 2147483647 h 631"/>
                <a:gd name="T118" fmla="*/ 2147483647 w 324"/>
                <a:gd name="T119" fmla="*/ 2147483647 h 63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"/>
                <a:gd name="T181" fmla="*/ 0 h 631"/>
                <a:gd name="T182" fmla="*/ 324 w 324"/>
                <a:gd name="T183" fmla="*/ 631 h 63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" h="631">
                  <a:moveTo>
                    <a:pt x="122" y="11"/>
                  </a:moveTo>
                  <a:lnTo>
                    <a:pt x="295" y="0"/>
                  </a:lnTo>
                  <a:lnTo>
                    <a:pt x="301" y="5"/>
                  </a:lnTo>
                  <a:lnTo>
                    <a:pt x="307" y="5"/>
                  </a:lnTo>
                  <a:lnTo>
                    <a:pt x="307" y="11"/>
                  </a:lnTo>
                  <a:lnTo>
                    <a:pt x="313" y="17"/>
                  </a:lnTo>
                  <a:lnTo>
                    <a:pt x="313" y="29"/>
                  </a:lnTo>
                  <a:lnTo>
                    <a:pt x="307" y="405"/>
                  </a:lnTo>
                  <a:lnTo>
                    <a:pt x="324" y="607"/>
                  </a:lnTo>
                  <a:lnTo>
                    <a:pt x="313" y="613"/>
                  </a:lnTo>
                  <a:lnTo>
                    <a:pt x="307" y="613"/>
                  </a:lnTo>
                  <a:lnTo>
                    <a:pt x="301" y="607"/>
                  </a:lnTo>
                  <a:lnTo>
                    <a:pt x="301" y="613"/>
                  </a:lnTo>
                  <a:lnTo>
                    <a:pt x="289" y="625"/>
                  </a:lnTo>
                  <a:lnTo>
                    <a:pt x="284" y="625"/>
                  </a:lnTo>
                  <a:lnTo>
                    <a:pt x="266" y="607"/>
                  </a:lnTo>
                  <a:lnTo>
                    <a:pt x="260" y="607"/>
                  </a:lnTo>
                  <a:lnTo>
                    <a:pt x="266" y="619"/>
                  </a:lnTo>
                  <a:lnTo>
                    <a:pt x="266" y="625"/>
                  </a:lnTo>
                  <a:lnTo>
                    <a:pt x="249" y="625"/>
                  </a:lnTo>
                  <a:lnTo>
                    <a:pt x="243" y="619"/>
                  </a:lnTo>
                  <a:lnTo>
                    <a:pt x="237" y="625"/>
                  </a:lnTo>
                  <a:lnTo>
                    <a:pt x="237" y="631"/>
                  </a:lnTo>
                  <a:lnTo>
                    <a:pt x="232" y="631"/>
                  </a:lnTo>
                  <a:lnTo>
                    <a:pt x="220" y="625"/>
                  </a:lnTo>
                  <a:lnTo>
                    <a:pt x="185" y="602"/>
                  </a:lnTo>
                  <a:lnTo>
                    <a:pt x="179" y="596"/>
                  </a:lnTo>
                  <a:lnTo>
                    <a:pt x="179" y="578"/>
                  </a:lnTo>
                  <a:lnTo>
                    <a:pt x="0" y="578"/>
                  </a:lnTo>
                  <a:lnTo>
                    <a:pt x="6" y="573"/>
                  </a:lnTo>
                  <a:lnTo>
                    <a:pt x="12" y="573"/>
                  </a:lnTo>
                  <a:lnTo>
                    <a:pt x="12" y="555"/>
                  </a:lnTo>
                  <a:lnTo>
                    <a:pt x="17" y="555"/>
                  </a:lnTo>
                  <a:lnTo>
                    <a:pt x="23" y="544"/>
                  </a:lnTo>
                  <a:lnTo>
                    <a:pt x="17" y="538"/>
                  </a:lnTo>
                  <a:lnTo>
                    <a:pt x="17" y="532"/>
                  </a:lnTo>
                  <a:lnTo>
                    <a:pt x="12" y="526"/>
                  </a:lnTo>
                  <a:lnTo>
                    <a:pt x="12" y="521"/>
                  </a:lnTo>
                  <a:lnTo>
                    <a:pt x="23" y="509"/>
                  </a:lnTo>
                  <a:lnTo>
                    <a:pt x="17" y="503"/>
                  </a:lnTo>
                  <a:lnTo>
                    <a:pt x="17" y="492"/>
                  </a:lnTo>
                  <a:lnTo>
                    <a:pt x="23" y="492"/>
                  </a:lnTo>
                  <a:lnTo>
                    <a:pt x="23" y="474"/>
                  </a:lnTo>
                  <a:lnTo>
                    <a:pt x="35" y="474"/>
                  </a:lnTo>
                  <a:lnTo>
                    <a:pt x="35" y="451"/>
                  </a:lnTo>
                  <a:lnTo>
                    <a:pt x="40" y="445"/>
                  </a:lnTo>
                  <a:lnTo>
                    <a:pt x="35" y="445"/>
                  </a:lnTo>
                  <a:lnTo>
                    <a:pt x="35" y="440"/>
                  </a:lnTo>
                  <a:lnTo>
                    <a:pt x="29" y="440"/>
                  </a:lnTo>
                  <a:lnTo>
                    <a:pt x="17" y="434"/>
                  </a:lnTo>
                  <a:lnTo>
                    <a:pt x="17" y="422"/>
                  </a:lnTo>
                  <a:lnTo>
                    <a:pt x="40" y="422"/>
                  </a:lnTo>
                  <a:lnTo>
                    <a:pt x="46" y="411"/>
                  </a:lnTo>
                  <a:lnTo>
                    <a:pt x="58" y="399"/>
                  </a:lnTo>
                  <a:lnTo>
                    <a:pt x="58" y="393"/>
                  </a:lnTo>
                  <a:lnTo>
                    <a:pt x="40" y="393"/>
                  </a:lnTo>
                  <a:lnTo>
                    <a:pt x="35" y="387"/>
                  </a:lnTo>
                  <a:lnTo>
                    <a:pt x="29" y="387"/>
                  </a:lnTo>
                  <a:lnTo>
                    <a:pt x="29" y="382"/>
                  </a:lnTo>
                  <a:lnTo>
                    <a:pt x="17" y="370"/>
                  </a:lnTo>
                  <a:lnTo>
                    <a:pt x="17" y="364"/>
                  </a:lnTo>
                  <a:lnTo>
                    <a:pt x="23" y="359"/>
                  </a:lnTo>
                  <a:lnTo>
                    <a:pt x="29" y="359"/>
                  </a:lnTo>
                  <a:lnTo>
                    <a:pt x="29" y="353"/>
                  </a:lnTo>
                  <a:lnTo>
                    <a:pt x="35" y="353"/>
                  </a:lnTo>
                  <a:lnTo>
                    <a:pt x="35" y="347"/>
                  </a:lnTo>
                  <a:lnTo>
                    <a:pt x="29" y="347"/>
                  </a:lnTo>
                  <a:lnTo>
                    <a:pt x="23" y="341"/>
                  </a:lnTo>
                  <a:lnTo>
                    <a:pt x="17" y="341"/>
                  </a:lnTo>
                  <a:lnTo>
                    <a:pt x="17" y="335"/>
                  </a:lnTo>
                  <a:lnTo>
                    <a:pt x="23" y="330"/>
                  </a:lnTo>
                  <a:lnTo>
                    <a:pt x="23" y="324"/>
                  </a:lnTo>
                  <a:lnTo>
                    <a:pt x="17" y="318"/>
                  </a:lnTo>
                  <a:lnTo>
                    <a:pt x="17" y="306"/>
                  </a:lnTo>
                  <a:lnTo>
                    <a:pt x="12" y="301"/>
                  </a:lnTo>
                  <a:lnTo>
                    <a:pt x="29" y="301"/>
                  </a:lnTo>
                  <a:lnTo>
                    <a:pt x="29" y="295"/>
                  </a:lnTo>
                  <a:lnTo>
                    <a:pt x="17" y="283"/>
                  </a:lnTo>
                  <a:lnTo>
                    <a:pt x="29" y="272"/>
                  </a:lnTo>
                  <a:lnTo>
                    <a:pt x="35" y="272"/>
                  </a:lnTo>
                  <a:lnTo>
                    <a:pt x="29" y="266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29" y="249"/>
                  </a:lnTo>
                  <a:lnTo>
                    <a:pt x="35" y="249"/>
                  </a:lnTo>
                  <a:lnTo>
                    <a:pt x="35" y="237"/>
                  </a:lnTo>
                  <a:lnTo>
                    <a:pt x="17" y="237"/>
                  </a:lnTo>
                  <a:lnTo>
                    <a:pt x="17" y="243"/>
                  </a:lnTo>
                  <a:lnTo>
                    <a:pt x="12" y="243"/>
                  </a:lnTo>
                  <a:lnTo>
                    <a:pt x="12" y="225"/>
                  </a:lnTo>
                  <a:lnTo>
                    <a:pt x="17" y="225"/>
                  </a:lnTo>
                  <a:lnTo>
                    <a:pt x="29" y="220"/>
                  </a:lnTo>
                  <a:lnTo>
                    <a:pt x="29" y="185"/>
                  </a:lnTo>
                  <a:lnTo>
                    <a:pt x="35" y="179"/>
                  </a:lnTo>
                  <a:lnTo>
                    <a:pt x="52" y="179"/>
                  </a:lnTo>
                  <a:lnTo>
                    <a:pt x="64" y="173"/>
                  </a:lnTo>
                  <a:lnTo>
                    <a:pt x="64" y="156"/>
                  </a:lnTo>
                  <a:lnTo>
                    <a:pt x="52" y="150"/>
                  </a:lnTo>
                  <a:lnTo>
                    <a:pt x="46" y="150"/>
                  </a:lnTo>
                  <a:lnTo>
                    <a:pt x="46" y="139"/>
                  </a:lnTo>
                  <a:lnTo>
                    <a:pt x="52" y="133"/>
                  </a:lnTo>
                  <a:lnTo>
                    <a:pt x="64" y="133"/>
                  </a:lnTo>
                  <a:lnTo>
                    <a:pt x="64" y="115"/>
                  </a:lnTo>
                  <a:lnTo>
                    <a:pt x="69" y="115"/>
                  </a:lnTo>
                  <a:lnTo>
                    <a:pt x="69" y="110"/>
                  </a:lnTo>
                  <a:lnTo>
                    <a:pt x="75" y="110"/>
                  </a:lnTo>
                  <a:lnTo>
                    <a:pt x="81" y="104"/>
                  </a:lnTo>
                  <a:lnTo>
                    <a:pt x="93" y="98"/>
                  </a:lnTo>
                  <a:lnTo>
                    <a:pt x="93" y="86"/>
                  </a:lnTo>
                  <a:lnTo>
                    <a:pt x="87" y="81"/>
                  </a:lnTo>
                  <a:lnTo>
                    <a:pt x="87" y="75"/>
                  </a:lnTo>
                  <a:lnTo>
                    <a:pt x="93" y="63"/>
                  </a:lnTo>
                  <a:lnTo>
                    <a:pt x="93" y="52"/>
                  </a:lnTo>
                  <a:lnTo>
                    <a:pt x="104" y="52"/>
                  </a:lnTo>
                  <a:lnTo>
                    <a:pt x="110" y="40"/>
                  </a:lnTo>
                  <a:lnTo>
                    <a:pt x="116" y="34"/>
                  </a:lnTo>
                  <a:lnTo>
                    <a:pt x="122" y="34"/>
                  </a:lnTo>
                  <a:lnTo>
                    <a:pt x="127" y="29"/>
                  </a:lnTo>
                  <a:lnTo>
                    <a:pt x="127" y="17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6" name="Freeform 81"/>
            <p:cNvSpPr>
              <a:spLocks/>
            </p:cNvSpPr>
            <p:nvPr/>
          </p:nvSpPr>
          <p:spPr bwMode="auto">
            <a:xfrm>
              <a:off x="5456666" y="3960576"/>
              <a:ext cx="637385" cy="955248"/>
            </a:xfrm>
            <a:custGeom>
              <a:avLst/>
              <a:gdLst>
                <a:gd name="T0" fmla="*/ 2147483647 w 417"/>
                <a:gd name="T1" fmla="*/ 2147483647 h 642"/>
                <a:gd name="T2" fmla="*/ 2147483647 w 417"/>
                <a:gd name="T3" fmla="*/ 2147483647 h 642"/>
                <a:gd name="T4" fmla="*/ 2147483647 w 417"/>
                <a:gd name="T5" fmla="*/ 2147483647 h 642"/>
                <a:gd name="T6" fmla="*/ 2147483647 w 417"/>
                <a:gd name="T7" fmla="*/ 2147483647 h 642"/>
                <a:gd name="T8" fmla="*/ 2147483647 w 417"/>
                <a:gd name="T9" fmla="*/ 2147483647 h 642"/>
                <a:gd name="T10" fmla="*/ 2147483647 w 417"/>
                <a:gd name="T11" fmla="*/ 2147483647 h 642"/>
                <a:gd name="T12" fmla="*/ 0 w 417"/>
                <a:gd name="T13" fmla="*/ 2147483647 h 642"/>
                <a:gd name="T14" fmla="*/ 2147483647 w 417"/>
                <a:gd name="T15" fmla="*/ 2147483647 h 642"/>
                <a:gd name="T16" fmla="*/ 2147483647 w 417"/>
                <a:gd name="T17" fmla="*/ 0 h 642"/>
                <a:gd name="T18" fmla="*/ 2147483647 w 417"/>
                <a:gd name="T19" fmla="*/ 2147483647 h 642"/>
                <a:gd name="T20" fmla="*/ 2147483647 w 417"/>
                <a:gd name="T21" fmla="*/ 2147483647 h 642"/>
                <a:gd name="T22" fmla="*/ 2147483647 w 417"/>
                <a:gd name="T23" fmla="*/ 2147483647 h 642"/>
                <a:gd name="T24" fmla="*/ 2147483647 w 417"/>
                <a:gd name="T25" fmla="*/ 2147483647 h 642"/>
                <a:gd name="T26" fmla="*/ 2147483647 w 417"/>
                <a:gd name="T27" fmla="*/ 2147483647 h 642"/>
                <a:gd name="T28" fmla="*/ 2147483647 w 417"/>
                <a:gd name="T29" fmla="*/ 2147483647 h 642"/>
                <a:gd name="T30" fmla="*/ 2147483647 w 417"/>
                <a:gd name="T31" fmla="*/ 2147483647 h 642"/>
                <a:gd name="T32" fmla="*/ 2147483647 w 417"/>
                <a:gd name="T33" fmla="*/ 2147483647 h 642"/>
                <a:gd name="T34" fmla="*/ 2147483647 w 417"/>
                <a:gd name="T35" fmla="*/ 2147483647 h 642"/>
                <a:gd name="T36" fmla="*/ 2147483647 w 417"/>
                <a:gd name="T37" fmla="*/ 2147483647 h 642"/>
                <a:gd name="T38" fmla="*/ 2147483647 w 417"/>
                <a:gd name="T39" fmla="*/ 2147483647 h 642"/>
                <a:gd name="T40" fmla="*/ 2147483647 w 417"/>
                <a:gd name="T41" fmla="*/ 2147483647 h 642"/>
                <a:gd name="T42" fmla="*/ 2147483647 w 417"/>
                <a:gd name="T43" fmla="*/ 2147483647 h 642"/>
                <a:gd name="T44" fmla="*/ 2147483647 w 417"/>
                <a:gd name="T45" fmla="*/ 2147483647 h 642"/>
                <a:gd name="T46" fmla="*/ 2147483647 w 417"/>
                <a:gd name="T47" fmla="*/ 2147483647 h 642"/>
                <a:gd name="T48" fmla="*/ 2147483647 w 417"/>
                <a:gd name="T49" fmla="*/ 2147483647 h 642"/>
                <a:gd name="T50" fmla="*/ 2147483647 w 417"/>
                <a:gd name="T51" fmla="*/ 2147483647 h 642"/>
                <a:gd name="T52" fmla="*/ 2147483647 w 417"/>
                <a:gd name="T53" fmla="*/ 2147483647 h 642"/>
                <a:gd name="T54" fmla="*/ 2147483647 w 417"/>
                <a:gd name="T55" fmla="*/ 2147483647 h 642"/>
                <a:gd name="T56" fmla="*/ 2147483647 w 417"/>
                <a:gd name="T57" fmla="*/ 2147483647 h 642"/>
                <a:gd name="T58" fmla="*/ 2147483647 w 417"/>
                <a:gd name="T59" fmla="*/ 2147483647 h 642"/>
                <a:gd name="T60" fmla="*/ 2147483647 w 417"/>
                <a:gd name="T61" fmla="*/ 2147483647 h 642"/>
                <a:gd name="T62" fmla="*/ 2147483647 w 417"/>
                <a:gd name="T63" fmla="*/ 2147483647 h 642"/>
                <a:gd name="T64" fmla="*/ 2147483647 w 417"/>
                <a:gd name="T65" fmla="*/ 2147483647 h 642"/>
                <a:gd name="T66" fmla="*/ 2147483647 w 417"/>
                <a:gd name="T67" fmla="*/ 2147483647 h 642"/>
                <a:gd name="T68" fmla="*/ 2147483647 w 417"/>
                <a:gd name="T69" fmla="*/ 2147483647 h 642"/>
                <a:gd name="T70" fmla="*/ 2147483647 w 417"/>
                <a:gd name="T71" fmla="*/ 2147483647 h 642"/>
                <a:gd name="T72" fmla="*/ 2147483647 w 417"/>
                <a:gd name="T73" fmla="*/ 2147483647 h 642"/>
                <a:gd name="T74" fmla="*/ 2147483647 w 417"/>
                <a:gd name="T75" fmla="*/ 2147483647 h 642"/>
                <a:gd name="T76" fmla="*/ 2147483647 w 417"/>
                <a:gd name="T77" fmla="*/ 2147483647 h 642"/>
                <a:gd name="T78" fmla="*/ 2147483647 w 417"/>
                <a:gd name="T79" fmla="*/ 2147483647 h 642"/>
                <a:gd name="T80" fmla="*/ 2147483647 w 417"/>
                <a:gd name="T81" fmla="*/ 2147483647 h 642"/>
                <a:gd name="T82" fmla="*/ 2147483647 w 417"/>
                <a:gd name="T83" fmla="*/ 2147483647 h 642"/>
                <a:gd name="T84" fmla="*/ 2147483647 w 417"/>
                <a:gd name="T85" fmla="*/ 2147483647 h 642"/>
                <a:gd name="T86" fmla="*/ 2147483647 w 417"/>
                <a:gd name="T87" fmla="*/ 2147483647 h 642"/>
                <a:gd name="T88" fmla="*/ 2147483647 w 417"/>
                <a:gd name="T89" fmla="*/ 2147483647 h 642"/>
                <a:gd name="T90" fmla="*/ 2147483647 w 417"/>
                <a:gd name="T91" fmla="*/ 2147483647 h 642"/>
                <a:gd name="T92" fmla="*/ 2147483647 w 417"/>
                <a:gd name="T93" fmla="*/ 2147483647 h 642"/>
                <a:gd name="T94" fmla="*/ 2147483647 w 417"/>
                <a:gd name="T95" fmla="*/ 2147483647 h 642"/>
                <a:gd name="T96" fmla="*/ 2147483647 w 417"/>
                <a:gd name="T97" fmla="*/ 2147483647 h 642"/>
                <a:gd name="T98" fmla="*/ 2147483647 w 417"/>
                <a:gd name="T99" fmla="*/ 2147483647 h 642"/>
                <a:gd name="T100" fmla="*/ 2147483647 w 417"/>
                <a:gd name="T101" fmla="*/ 2147483647 h 642"/>
                <a:gd name="T102" fmla="*/ 2147483647 w 417"/>
                <a:gd name="T103" fmla="*/ 2147483647 h 642"/>
                <a:gd name="T104" fmla="*/ 2147483647 w 417"/>
                <a:gd name="T105" fmla="*/ 2147483647 h 642"/>
                <a:gd name="T106" fmla="*/ 2147483647 w 417"/>
                <a:gd name="T107" fmla="*/ 2147483647 h 642"/>
                <a:gd name="T108" fmla="*/ 2147483647 w 417"/>
                <a:gd name="T109" fmla="*/ 2147483647 h 642"/>
                <a:gd name="T110" fmla="*/ 2147483647 w 417"/>
                <a:gd name="T111" fmla="*/ 2147483647 h 6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17"/>
                <a:gd name="T169" fmla="*/ 0 h 642"/>
                <a:gd name="T170" fmla="*/ 417 w 417"/>
                <a:gd name="T171" fmla="*/ 642 h 6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17" h="642">
                  <a:moveTo>
                    <a:pt x="29" y="630"/>
                  </a:moveTo>
                  <a:lnTo>
                    <a:pt x="12" y="428"/>
                  </a:lnTo>
                  <a:lnTo>
                    <a:pt x="18" y="52"/>
                  </a:lnTo>
                  <a:lnTo>
                    <a:pt x="18" y="40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0" y="23"/>
                  </a:lnTo>
                  <a:lnTo>
                    <a:pt x="185" y="5"/>
                  </a:lnTo>
                  <a:lnTo>
                    <a:pt x="272" y="0"/>
                  </a:lnTo>
                  <a:lnTo>
                    <a:pt x="359" y="277"/>
                  </a:lnTo>
                  <a:lnTo>
                    <a:pt x="371" y="283"/>
                  </a:lnTo>
                  <a:lnTo>
                    <a:pt x="382" y="295"/>
                  </a:lnTo>
                  <a:lnTo>
                    <a:pt x="382" y="306"/>
                  </a:lnTo>
                  <a:lnTo>
                    <a:pt x="388" y="324"/>
                  </a:lnTo>
                  <a:lnTo>
                    <a:pt x="394" y="335"/>
                  </a:lnTo>
                  <a:lnTo>
                    <a:pt x="405" y="335"/>
                  </a:lnTo>
                  <a:lnTo>
                    <a:pt x="394" y="341"/>
                  </a:lnTo>
                  <a:lnTo>
                    <a:pt x="394" y="358"/>
                  </a:lnTo>
                  <a:lnTo>
                    <a:pt x="400" y="370"/>
                  </a:lnTo>
                  <a:lnTo>
                    <a:pt x="394" y="376"/>
                  </a:lnTo>
                  <a:lnTo>
                    <a:pt x="394" y="382"/>
                  </a:lnTo>
                  <a:lnTo>
                    <a:pt x="388" y="399"/>
                  </a:lnTo>
                  <a:lnTo>
                    <a:pt x="388" y="405"/>
                  </a:lnTo>
                  <a:lnTo>
                    <a:pt x="394" y="416"/>
                  </a:lnTo>
                  <a:lnTo>
                    <a:pt x="405" y="428"/>
                  </a:lnTo>
                  <a:lnTo>
                    <a:pt x="411" y="439"/>
                  </a:lnTo>
                  <a:lnTo>
                    <a:pt x="411" y="463"/>
                  </a:lnTo>
                  <a:lnTo>
                    <a:pt x="405" y="474"/>
                  </a:lnTo>
                  <a:lnTo>
                    <a:pt x="405" y="486"/>
                  </a:lnTo>
                  <a:lnTo>
                    <a:pt x="411" y="497"/>
                  </a:lnTo>
                  <a:lnTo>
                    <a:pt x="417" y="520"/>
                  </a:lnTo>
                  <a:lnTo>
                    <a:pt x="122" y="549"/>
                  </a:lnTo>
                  <a:lnTo>
                    <a:pt x="122" y="573"/>
                  </a:lnTo>
                  <a:lnTo>
                    <a:pt x="133" y="578"/>
                  </a:lnTo>
                  <a:lnTo>
                    <a:pt x="151" y="596"/>
                  </a:lnTo>
                  <a:lnTo>
                    <a:pt x="145" y="607"/>
                  </a:lnTo>
                  <a:lnTo>
                    <a:pt x="133" y="619"/>
                  </a:lnTo>
                  <a:lnTo>
                    <a:pt x="133" y="625"/>
                  </a:lnTo>
                  <a:lnTo>
                    <a:pt x="116" y="636"/>
                  </a:lnTo>
                  <a:lnTo>
                    <a:pt x="99" y="636"/>
                  </a:lnTo>
                  <a:lnTo>
                    <a:pt x="81" y="642"/>
                  </a:lnTo>
                  <a:lnTo>
                    <a:pt x="75" y="642"/>
                  </a:lnTo>
                  <a:lnTo>
                    <a:pt x="75" y="636"/>
                  </a:lnTo>
                  <a:lnTo>
                    <a:pt x="93" y="636"/>
                  </a:lnTo>
                  <a:lnTo>
                    <a:pt x="99" y="630"/>
                  </a:lnTo>
                  <a:lnTo>
                    <a:pt x="87" y="619"/>
                  </a:lnTo>
                  <a:lnTo>
                    <a:pt x="81" y="607"/>
                  </a:lnTo>
                  <a:lnTo>
                    <a:pt x="70" y="596"/>
                  </a:lnTo>
                  <a:lnTo>
                    <a:pt x="70" y="590"/>
                  </a:lnTo>
                  <a:lnTo>
                    <a:pt x="64" y="584"/>
                  </a:lnTo>
                  <a:lnTo>
                    <a:pt x="58" y="584"/>
                  </a:lnTo>
                  <a:lnTo>
                    <a:pt x="52" y="596"/>
                  </a:lnTo>
                  <a:lnTo>
                    <a:pt x="52" y="625"/>
                  </a:lnTo>
                  <a:lnTo>
                    <a:pt x="41" y="625"/>
                  </a:lnTo>
                  <a:lnTo>
                    <a:pt x="35" y="630"/>
                  </a:lnTo>
                  <a:lnTo>
                    <a:pt x="29" y="630"/>
                  </a:lnTo>
                  <a:close/>
                </a:path>
              </a:pathLst>
            </a:custGeom>
            <a:solidFill>
              <a:srgbClr val="FF99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7" name="Freeform 82"/>
            <p:cNvSpPr>
              <a:spLocks/>
            </p:cNvSpPr>
            <p:nvPr/>
          </p:nvSpPr>
          <p:spPr bwMode="auto">
            <a:xfrm>
              <a:off x="6112120" y="3400379"/>
              <a:ext cx="1273127" cy="586101"/>
            </a:xfrm>
            <a:custGeom>
              <a:avLst/>
              <a:gdLst>
                <a:gd name="T0" fmla="*/ 2147483647 w 833"/>
                <a:gd name="T1" fmla="*/ 2147483647 h 394"/>
                <a:gd name="T2" fmla="*/ 2147483647 w 833"/>
                <a:gd name="T3" fmla="*/ 2147483647 h 394"/>
                <a:gd name="T4" fmla="*/ 2147483647 w 833"/>
                <a:gd name="T5" fmla="*/ 2147483647 h 394"/>
                <a:gd name="T6" fmla="*/ 2147483647 w 833"/>
                <a:gd name="T7" fmla="*/ 2147483647 h 394"/>
                <a:gd name="T8" fmla="*/ 2147483647 w 833"/>
                <a:gd name="T9" fmla="*/ 2147483647 h 394"/>
                <a:gd name="T10" fmla="*/ 2147483647 w 833"/>
                <a:gd name="T11" fmla="*/ 2147483647 h 394"/>
                <a:gd name="T12" fmla="*/ 2147483647 w 833"/>
                <a:gd name="T13" fmla="*/ 2147483647 h 394"/>
                <a:gd name="T14" fmla="*/ 2147483647 w 833"/>
                <a:gd name="T15" fmla="*/ 2147483647 h 394"/>
                <a:gd name="T16" fmla="*/ 2147483647 w 833"/>
                <a:gd name="T17" fmla="*/ 2147483647 h 394"/>
                <a:gd name="T18" fmla="*/ 2147483647 w 833"/>
                <a:gd name="T19" fmla="*/ 2147483647 h 394"/>
                <a:gd name="T20" fmla="*/ 2147483647 w 833"/>
                <a:gd name="T21" fmla="*/ 2147483647 h 394"/>
                <a:gd name="T22" fmla="*/ 2147483647 w 833"/>
                <a:gd name="T23" fmla="*/ 2147483647 h 394"/>
                <a:gd name="T24" fmla="*/ 2147483647 w 833"/>
                <a:gd name="T25" fmla="*/ 2147483647 h 394"/>
                <a:gd name="T26" fmla="*/ 2147483647 w 833"/>
                <a:gd name="T27" fmla="*/ 2147483647 h 394"/>
                <a:gd name="T28" fmla="*/ 2147483647 w 833"/>
                <a:gd name="T29" fmla="*/ 2147483647 h 394"/>
                <a:gd name="T30" fmla="*/ 2147483647 w 833"/>
                <a:gd name="T31" fmla="*/ 2147483647 h 394"/>
                <a:gd name="T32" fmla="*/ 2147483647 w 833"/>
                <a:gd name="T33" fmla="*/ 2147483647 h 394"/>
                <a:gd name="T34" fmla="*/ 2147483647 w 833"/>
                <a:gd name="T35" fmla="*/ 2147483647 h 394"/>
                <a:gd name="T36" fmla="*/ 2147483647 w 833"/>
                <a:gd name="T37" fmla="*/ 2147483647 h 394"/>
                <a:gd name="T38" fmla="*/ 2147483647 w 833"/>
                <a:gd name="T39" fmla="*/ 2147483647 h 394"/>
                <a:gd name="T40" fmla="*/ 2147483647 w 833"/>
                <a:gd name="T41" fmla="*/ 2147483647 h 394"/>
                <a:gd name="T42" fmla="*/ 2147483647 w 833"/>
                <a:gd name="T43" fmla="*/ 0 h 394"/>
                <a:gd name="T44" fmla="*/ 2147483647 w 833"/>
                <a:gd name="T45" fmla="*/ 2147483647 h 394"/>
                <a:gd name="T46" fmla="*/ 2147483647 w 833"/>
                <a:gd name="T47" fmla="*/ 2147483647 h 394"/>
                <a:gd name="T48" fmla="*/ 2147483647 w 833"/>
                <a:gd name="T49" fmla="*/ 2147483647 h 394"/>
                <a:gd name="T50" fmla="*/ 2147483647 w 833"/>
                <a:gd name="T51" fmla="*/ 2147483647 h 394"/>
                <a:gd name="T52" fmla="*/ 2147483647 w 833"/>
                <a:gd name="T53" fmla="*/ 2147483647 h 394"/>
                <a:gd name="T54" fmla="*/ 2147483647 w 833"/>
                <a:gd name="T55" fmla="*/ 2147483647 h 394"/>
                <a:gd name="T56" fmla="*/ 2147483647 w 833"/>
                <a:gd name="T57" fmla="*/ 2147483647 h 394"/>
                <a:gd name="T58" fmla="*/ 2147483647 w 833"/>
                <a:gd name="T59" fmla="*/ 2147483647 h 394"/>
                <a:gd name="T60" fmla="*/ 2147483647 w 833"/>
                <a:gd name="T61" fmla="*/ 2147483647 h 394"/>
                <a:gd name="T62" fmla="*/ 2147483647 w 833"/>
                <a:gd name="T63" fmla="*/ 2147483647 h 394"/>
                <a:gd name="T64" fmla="*/ 2147483647 w 833"/>
                <a:gd name="T65" fmla="*/ 2147483647 h 394"/>
                <a:gd name="T66" fmla="*/ 2147483647 w 833"/>
                <a:gd name="T67" fmla="*/ 2147483647 h 394"/>
                <a:gd name="T68" fmla="*/ 2147483647 w 833"/>
                <a:gd name="T69" fmla="*/ 2147483647 h 394"/>
                <a:gd name="T70" fmla="*/ 2147483647 w 833"/>
                <a:gd name="T71" fmla="*/ 2147483647 h 394"/>
                <a:gd name="T72" fmla="*/ 2147483647 w 833"/>
                <a:gd name="T73" fmla="*/ 2147483647 h 394"/>
                <a:gd name="T74" fmla="*/ 0 w 833"/>
                <a:gd name="T75" fmla="*/ 2147483647 h 394"/>
                <a:gd name="T76" fmla="*/ 2147483647 w 833"/>
                <a:gd name="T77" fmla="*/ 2147483647 h 394"/>
                <a:gd name="T78" fmla="*/ 2147483647 w 833"/>
                <a:gd name="T79" fmla="*/ 2147483647 h 394"/>
                <a:gd name="T80" fmla="*/ 2147483647 w 833"/>
                <a:gd name="T81" fmla="*/ 2147483647 h 394"/>
                <a:gd name="T82" fmla="*/ 2147483647 w 833"/>
                <a:gd name="T83" fmla="*/ 2147483647 h 3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33"/>
                <a:gd name="T127" fmla="*/ 0 h 394"/>
                <a:gd name="T128" fmla="*/ 833 w 833"/>
                <a:gd name="T129" fmla="*/ 394 h 3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33" h="394">
                  <a:moveTo>
                    <a:pt x="607" y="394"/>
                  </a:moveTo>
                  <a:lnTo>
                    <a:pt x="619" y="382"/>
                  </a:lnTo>
                  <a:lnTo>
                    <a:pt x="654" y="365"/>
                  </a:lnTo>
                  <a:lnTo>
                    <a:pt x="654" y="359"/>
                  </a:lnTo>
                  <a:lnTo>
                    <a:pt x="648" y="348"/>
                  </a:lnTo>
                  <a:lnTo>
                    <a:pt x="642" y="342"/>
                  </a:lnTo>
                  <a:lnTo>
                    <a:pt x="660" y="359"/>
                  </a:lnTo>
                  <a:lnTo>
                    <a:pt x="665" y="353"/>
                  </a:lnTo>
                  <a:lnTo>
                    <a:pt x="671" y="336"/>
                  </a:lnTo>
                  <a:lnTo>
                    <a:pt x="665" y="342"/>
                  </a:lnTo>
                  <a:lnTo>
                    <a:pt x="665" y="330"/>
                  </a:lnTo>
                  <a:lnTo>
                    <a:pt x="677" y="301"/>
                  </a:lnTo>
                  <a:lnTo>
                    <a:pt x="712" y="267"/>
                  </a:lnTo>
                  <a:lnTo>
                    <a:pt x="758" y="232"/>
                  </a:lnTo>
                  <a:lnTo>
                    <a:pt x="769" y="226"/>
                  </a:lnTo>
                  <a:lnTo>
                    <a:pt x="775" y="214"/>
                  </a:lnTo>
                  <a:lnTo>
                    <a:pt x="775" y="203"/>
                  </a:lnTo>
                  <a:lnTo>
                    <a:pt x="769" y="203"/>
                  </a:lnTo>
                  <a:lnTo>
                    <a:pt x="752" y="209"/>
                  </a:lnTo>
                  <a:lnTo>
                    <a:pt x="735" y="209"/>
                  </a:lnTo>
                  <a:lnTo>
                    <a:pt x="717" y="214"/>
                  </a:lnTo>
                  <a:lnTo>
                    <a:pt x="700" y="203"/>
                  </a:lnTo>
                  <a:lnTo>
                    <a:pt x="723" y="203"/>
                  </a:lnTo>
                  <a:lnTo>
                    <a:pt x="746" y="197"/>
                  </a:lnTo>
                  <a:lnTo>
                    <a:pt x="746" y="162"/>
                  </a:lnTo>
                  <a:lnTo>
                    <a:pt x="735" y="162"/>
                  </a:lnTo>
                  <a:lnTo>
                    <a:pt x="735" y="151"/>
                  </a:lnTo>
                  <a:lnTo>
                    <a:pt x="752" y="157"/>
                  </a:lnTo>
                  <a:lnTo>
                    <a:pt x="764" y="162"/>
                  </a:lnTo>
                  <a:lnTo>
                    <a:pt x="787" y="162"/>
                  </a:lnTo>
                  <a:lnTo>
                    <a:pt x="804" y="168"/>
                  </a:lnTo>
                  <a:lnTo>
                    <a:pt x="810" y="162"/>
                  </a:lnTo>
                  <a:lnTo>
                    <a:pt x="810" y="145"/>
                  </a:lnTo>
                  <a:lnTo>
                    <a:pt x="822" y="128"/>
                  </a:lnTo>
                  <a:lnTo>
                    <a:pt x="827" y="110"/>
                  </a:lnTo>
                  <a:lnTo>
                    <a:pt x="833" y="104"/>
                  </a:lnTo>
                  <a:lnTo>
                    <a:pt x="833" y="93"/>
                  </a:lnTo>
                  <a:lnTo>
                    <a:pt x="822" y="76"/>
                  </a:lnTo>
                  <a:lnTo>
                    <a:pt x="816" y="70"/>
                  </a:lnTo>
                  <a:lnTo>
                    <a:pt x="804" y="70"/>
                  </a:lnTo>
                  <a:lnTo>
                    <a:pt x="804" y="110"/>
                  </a:lnTo>
                  <a:lnTo>
                    <a:pt x="798" y="104"/>
                  </a:lnTo>
                  <a:lnTo>
                    <a:pt x="787" y="87"/>
                  </a:lnTo>
                  <a:lnTo>
                    <a:pt x="781" y="76"/>
                  </a:lnTo>
                  <a:lnTo>
                    <a:pt x="775" y="76"/>
                  </a:lnTo>
                  <a:lnTo>
                    <a:pt x="758" y="81"/>
                  </a:lnTo>
                  <a:lnTo>
                    <a:pt x="746" y="87"/>
                  </a:lnTo>
                  <a:lnTo>
                    <a:pt x="729" y="93"/>
                  </a:lnTo>
                  <a:lnTo>
                    <a:pt x="723" y="99"/>
                  </a:lnTo>
                  <a:lnTo>
                    <a:pt x="729" y="87"/>
                  </a:lnTo>
                  <a:lnTo>
                    <a:pt x="717" y="76"/>
                  </a:lnTo>
                  <a:lnTo>
                    <a:pt x="688" y="58"/>
                  </a:lnTo>
                  <a:lnTo>
                    <a:pt x="700" y="58"/>
                  </a:lnTo>
                  <a:lnTo>
                    <a:pt x="717" y="64"/>
                  </a:lnTo>
                  <a:lnTo>
                    <a:pt x="741" y="52"/>
                  </a:lnTo>
                  <a:lnTo>
                    <a:pt x="758" y="58"/>
                  </a:lnTo>
                  <a:lnTo>
                    <a:pt x="769" y="58"/>
                  </a:lnTo>
                  <a:lnTo>
                    <a:pt x="793" y="52"/>
                  </a:lnTo>
                  <a:lnTo>
                    <a:pt x="804" y="47"/>
                  </a:lnTo>
                  <a:lnTo>
                    <a:pt x="804" y="23"/>
                  </a:lnTo>
                  <a:lnTo>
                    <a:pt x="798" y="23"/>
                  </a:lnTo>
                  <a:lnTo>
                    <a:pt x="798" y="18"/>
                  </a:lnTo>
                  <a:lnTo>
                    <a:pt x="804" y="18"/>
                  </a:lnTo>
                  <a:lnTo>
                    <a:pt x="810" y="12"/>
                  </a:lnTo>
                  <a:lnTo>
                    <a:pt x="810" y="6"/>
                  </a:lnTo>
                  <a:lnTo>
                    <a:pt x="804" y="0"/>
                  </a:lnTo>
                  <a:lnTo>
                    <a:pt x="665" y="29"/>
                  </a:lnTo>
                  <a:lnTo>
                    <a:pt x="665" y="35"/>
                  </a:lnTo>
                  <a:lnTo>
                    <a:pt x="532" y="70"/>
                  </a:lnTo>
                  <a:lnTo>
                    <a:pt x="370" y="104"/>
                  </a:lnTo>
                  <a:lnTo>
                    <a:pt x="237" y="128"/>
                  </a:lnTo>
                  <a:lnTo>
                    <a:pt x="214" y="128"/>
                  </a:lnTo>
                  <a:lnTo>
                    <a:pt x="202" y="139"/>
                  </a:lnTo>
                  <a:lnTo>
                    <a:pt x="202" y="145"/>
                  </a:lnTo>
                  <a:lnTo>
                    <a:pt x="196" y="157"/>
                  </a:lnTo>
                  <a:lnTo>
                    <a:pt x="196" y="162"/>
                  </a:lnTo>
                  <a:lnTo>
                    <a:pt x="202" y="168"/>
                  </a:lnTo>
                  <a:lnTo>
                    <a:pt x="202" y="180"/>
                  </a:lnTo>
                  <a:lnTo>
                    <a:pt x="191" y="180"/>
                  </a:lnTo>
                  <a:lnTo>
                    <a:pt x="191" y="174"/>
                  </a:lnTo>
                  <a:lnTo>
                    <a:pt x="179" y="185"/>
                  </a:lnTo>
                  <a:lnTo>
                    <a:pt x="173" y="197"/>
                  </a:lnTo>
                  <a:lnTo>
                    <a:pt x="156" y="214"/>
                  </a:lnTo>
                  <a:lnTo>
                    <a:pt x="156" y="220"/>
                  </a:lnTo>
                  <a:lnTo>
                    <a:pt x="144" y="220"/>
                  </a:lnTo>
                  <a:lnTo>
                    <a:pt x="138" y="214"/>
                  </a:lnTo>
                  <a:lnTo>
                    <a:pt x="127" y="220"/>
                  </a:lnTo>
                  <a:lnTo>
                    <a:pt x="121" y="220"/>
                  </a:lnTo>
                  <a:lnTo>
                    <a:pt x="115" y="226"/>
                  </a:lnTo>
                  <a:lnTo>
                    <a:pt x="110" y="238"/>
                  </a:lnTo>
                  <a:lnTo>
                    <a:pt x="110" y="243"/>
                  </a:lnTo>
                  <a:lnTo>
                    <a:pt x="98" y="255"/>
                  </a:lnTo>
                  <a:lnTo>
                    <a:pt x="98" y="249"/>
                  </a:lnTo>
                  <a:lnTo>
                    <a:pt x="92" y="249"/>
                  </a:lnTo>
                  <a:lnTo>
                    <a:pt x="92" y="243"/>
                  </a:lnTo>
                  <a:lnTo>
                    <a:pt x="81" y="243"/>
                  </a:lnTo>
                  <a:lnTo>
                    <a:pt x="75" y="255"/>
                  </a:lnTo>
                  <a:lnTo>
                    <a:pt x="63" y="272"/>
                  </a:lnTo>
                  <a:lnTo>
                    <a:pt x="63" y="278"/>
                  </a:lnTo>
                  <a:lnTo>
                    <a:pt x="52" y="290"/>
                  </a:lnTo>
                  <a:lnTo>
                    <a:pt x="46" y="290"/>
                  </a:lnTo>
                  <a:lnTo>
                    <a:pt x="40" y="295"/>
                  </a:lnTo>
                  <a:lnTo>
                    <a:pt x="29" y="295"/>
                  </a:lnTo>
                  <a:lnTo>
                    <a:pt x="23" y="301"/>
                  </a:lnTo>
                  <a:lnTo>
                    <a:pt x="17" y="313"/>
                  </a:lnTo>
                  <a:lnTo>
                    <a:pt x="17" y="319"/>
                  </a:lnTo>
                  <a:lnTo>
                    <a:pt x="11" y="319"/>
                  </a:lnTo>
                  <a:lnTo>
                    <a:pt x="11" y="324"/>
                  </a:lnTo>
                  <a:lnTo>
                    <a:pt x="17" y="324"/>
                  </a:lnTo>
                  <a:lnTo>
                    <a:pt x="17" y="330"/>
                  </a:lnTo>
                  <a:lnTo>
                    <a:pt x="11" y="330"/>
                  </a:lnTo>
                  <a:lnTo>
                    <a:pt x="5" y="336"/>
                  </a:lnTo>
                  <a:lnTo>
                    <a:pt x="0" y="336"/>
                  </a:lnTo>
                  <a:lnTo>
                    <a:pt x="0" y="359"/>
                  </a:lnTo>
                  <a:lnTo>
                    <a:pt x="52" y="353"/>
                  </a:lnTo>
                  <a:lnTo>
                    <a:pt x="57" y="353"/>
                  </a:lnTo>
                  <a:lnTo>
                    <a:pt x="138" y="336"/>
                  </a:lnTo>
                  <a:lnTo>
                    <a:pt x="156" y="336"/>
                  </a:lnTo>
                  <a:lnTo>
                    <a:pt x="196" y="313"/>
                  </a:lnTo>
                  <a:lnTo>
                    <a:pt x="237" y="313"/>
                  </a:lnTo>
                  <a:lnTo>
                    <a:pt x="237" y="307"/>
                  </a:lnTo>
                  <a:lnTo>
                    <a:pt x="335" y="301"/>
                  </a:lnTo>
                  <a:lnTo>
                    <a:pt x="341" y="301"/>
                  </a:lnTo>
                  <a:lnTo>
                    <a:pt x="341" y="307"/>
                  </a:lnTo>
                  <a:lnTo>
                    <a:pt x="353" y="307"/>
                  </a:lnTo>
                  <a:lnTo>
                    <a:pt x="364" y="324"/>
                  </a:lnTo>
                  <a:lnTo>
                    <a:pt x="474" y="307"/>
                  </a:lnTo>
                  <a:lnTo>
                    <a:pt x="607" y="39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8" name="Freeform 83"/>
            <p:cNvSpPr>
              <a:spLocks/>
            </p:cNvSpPr>
            <p:nvPr/>
          </p:nvSpPr>
          <p:spPr bwMode="auto">
            <a:xfrm>
              <a:off x="6235326" y="3847241"/>
              <a:ext cx="804945" cy="544006"/>
            </a:xfrm>
            <a:custGeom>
              <a:avLst/>
              <a:gdLst>
                <a:gd name="T0" fmla="*/ 2147483647 w 526"/>
                <a:gd name="T1" fmla="*/ 2147483647 h 365"/>
                <a:gd name="T2" fmla="*/ 2147483647 w 526"/>
                <a:gd name="T3" fmla="*/ 2147483647 h 365"/>
                <a:gd name="T4" fmla="*/ 2147483647 w 526"/>
                <a:gd name="T5" fmla="*/ 0 h 365"/>
                <a:gd name="T6" fmla="*/ 2147483647 w 526"/>
                <a:gd name="T7" fmla="*/ 2147483647 h 365"/>
                <a:gd name="T8" fmla="*/ 2147483647 w 526"/>
                <a:gd name="T9" fmla="*/ 2147483647 h 365"/>
                <a:gd name="T10" fmla="*/ 2147483647 w 526"/>
                <a:gd name="T11" fmla="*/ 2147483647 h 365"/>
                <a:gd name="T12" fmla="*/ 2147483647 w 526"/>
                <a:gd name="T13" fmla="*/ 2147483647 h 365"/>
                <a:gd name="T14" fmla="*/ 2147483647 w 526"/>
                <a:gd name="T15" fmla="*/ 2147483647 h 365"/>
                <a:gd name="T16" fmla="*/ 2147483647 w 526"/>
                <a:gd name="T17" fmla="*/ 2147483647 h 365"/>
                <a:gd name="T18" fmla="*/ 2147483647 w 526"/>
                <a:gd name="T19" fmla="*/ 2147483647 h 365"/>
                <a:gd name="T20" fmla="*/ 2147483647 w 526"/>
                <a:gd name="T21" fmla="*/ 2147483647 h 365"/>
                <a:gd name="T22" fmla="*/ 2147483647 w 526"/>
                <a:gd name="T23" fmla="*/ 2147483647 h 365"/>
                <a:gd name="T24" fmla="*/ 2147483647 w 526"/>
                <a:gd name="T25" fmla="*/ 2147483647 h 365"/>
                <a:gd name="T26" fmla="*/ 2147483647 w 526"/>
                <a:gd name="T27" fmla="*/ 2147483647 h 365"/>
                <a:gd name="T28" fmla="*/ 2147483647 w 526"/>
                <a:gd name="T29" fmla="*/ 2147483647 h 365"/>
                <a:gd name="T30" fmla="*/ 2147483647 w 526"/>
                <a:gd name="T31" fmla="*/ 2147483647 h 365"/>
                <a:gd name="T32" fmla="*/ 2147483647 w 526"/>
                <a:gd name="T33" fmla="*/ 2147483647 h 365"/>
                <a:gd name="T34" fmla="*/ 2147483647 w 526"/>
                <a:gd name="T35" fmla="*/ 2147483647 h 365"/>
                <a:gd name="T36" fmla="*/ 2147483647 w 526"/>
                <a:gd name="T37" fmla="*/ 2147483647 h 365"/>
                <a:gd name="T38" fmla="*/ 2147483647 w 526"/>
                <a:gd name="T39" fmla="*/ 2147483647 h 365"/>
                <a:gd name="T40" fmla="*/ 2147483647 w 526"/>
                <a:gd name="T41" fmla="*/ 2147483647 h 365"/>
                <a:gd name="T42" fmla="*/ 2147483647 w 526"/>
                <a:gd name="T43" fmla="*/ 2147483647 h 365"/>
                <a:gd name="T44" fmla="*/ 2147483647 w 526"/>
                <a:gd name="T45" fmla="*/ 2147483647 h 365"/>
                <a:gd name="T46" fmla="*/ 2147483647 w 526"/>
                <a:gd name="T47" fmla="*/ 2147483647 h 365"/>
                <a:gd name="T48" fmla="*/ 2147483647 w 526"/>
                <a:gd name="T49" fmla="*/ 2147483647 h 365"/>
                <a:gd name="T50" fmla="*/ 2147483647 w 526"/>
                <a:gd name="T51" fmla="*/ 2147483647 h 365"/>
                <a:gd name="T52" fmla="*/ 2147483647 w 526"/>
                <a:gd name="T53" fmla="*/ 2147483647 h 365"/>
                <a:gd name="T54" fmla="*/ 2147483647 w 526"/>
                <a:gd name="T55" fmla="*/ 2147483647 h 365"/>
                <a:gd name="T56" fmla="*/ 2147483647 w 526"/>
                <a:gd name="T57" fmla="*/ 2147483647 h 365"/>
                <a:gd name="T58" fmla="*/ 2147483647 w 526"/>
                <a:gd name="T59" fmla="*/ 2147483647 h 365"/>
                <a:gd name="T60" fmla="*/ 2147483647 w 526"/>
                <a:gd name="T61" fmla="*/ 2147483647 h 365"/>
                <a:gd name="T62" fmla="*/ 2147483647 w 526"/>
                <a:gd name="T63" fmla="*/ 2147483647 h 365"/>
                <a:gd name="T64" fmla="*/ 2147483647 w 526"/>
                <a:gd name="T65" fmla="*/ 2147483647 h 365"/>
                <a:gd name="T66" fmla="*/ 2147483647 w 526"/>
                <a:gd name="T67" fmla="*/ 2147483647 h 365"/>
                <a:gd name="T68" fmla="*/ 2147483647 w 526"/>
                <a:gd name="T69" fmla="*/ 2147483647 h 365"/>
                <a:gd name="T70" fmla="*/ 2147483647 w 526"/>
                <a:gd name="T71" fmla="*/ 2147483647 h 365"/>
                <a:gd name="T72" fmla="*/ 0 w 526"/>
                <a:gd name="T73" fmla="*/ 2147483647 h 365"/>
                <a:gd name="T74" fmla="*/ 2147483647 w 526"/>
                <a:gd name="T75" fmla="*/ 2147483647 h 365"/>
                <a:gd name="T76" fmla="*/ 2147483647 w 526"/>
                <a:gd name="T77" fmla="*/ 2147483647 h 365"/>
                <a:gd name="T78" fmla="*/ 2147483647 w 526"/>
                <a:gd name="T79" fmla="*/ 2147483647 h 3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26"/>
                <a:gd name="T121" fmla="*/ 0 h 365"/>
                <a:gd name="T122" fmla="*/ 526 w 526"/>
                <a:gd name="T123" fmla="*/ 365 h 3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26" h="365">
                  <a:moveTo>
                    <a:pt x="29" y="41"/>
                  </a:moveTo>
                  <a:lnTo>
                    <a:pt x="81" y="35"/>
                  </a:lnTo>
                  <a:lnTo>
                    <a:pt x="115" y="12"/>
                  </a:lnTo>
                  <a:lnTo>
                    <a:pt x="156" y="12"/>
                  </a:lnTo>
                  <a:lnTo>
                    <a:pt x="156" y="6"/>
                  </a:lnTo>
                  <a:lnTo>
                    <a:pt x="260" y="0"/>
                  </a:lnTo>
                  <a:lnTo>
                    <a:pt x="260" y="6"/>
                  </a:lnTo>
                  <a:lnTo>
                    <a:pt x="272" y="6"/>
                  </a:lnTo>
                  <a:lnTo>
                    <a:pt x="283" y="23"/>
                  </a:lnTo>
                  <a:lnTo>
                    <a:pt x="393" y="6"/>
                  </a:lnTo>
                  <a:lnTo>
                    <a:pt x="526" y="93"/>
                  </a:lnTo>
                  <a:lnTo>
                    <a:pt x="492" y="128"/>
                  </a:lnTo>
                  <a:lnTo>
                    <a:pt x="474" y="162"/>
                  </a:lnTo>
                  <a:lnTo>
                    <a:pt x="474" y="180"/>
                  </a:lnTo>
                  <a:lnTo>
                    <a:pt x="469" y="197"/>
                  </a:lnTo>
                  <a:lnTo>
                    <a:pt x="457" y="203"/>
                  </a:lnTo>
                  <a:lnTo>
                    <a:pt x="440" y="203"/>
                  </a:lnTo>
                  <a:lnTo>
                    <a:pt x="434" y="209"/>
                  </a:lnTo>
                  <a:lnTo>
                    <a:pt x="422" y="232"/>
                  </a:lnTo>
                  <a:lnTo>
                    <a:pt x="411" y="238"/>
                  </a:lnTo>
                  <a:lnTo>
                    <a:pt x="405" y="243"/>
                  </a:lnTo>
                  <a:lnTo>
                    <a:pt x="399" y="243"/>
                  </a:lnTo>
                  <a:lnTo>
                    <a:pt x="393" y="232"/>
                  </a:lnTo>
                  <a:lnTo>
                    <a:pt x="393" y="238"/>
                  </a:lnTo>
                  <a:lnTo>
                    <a:pt x="387" y="255"/>
                  </a:lnTo>
                  <a:lnTo>
                    <a:pt x="387" y="267"/>
                  </a:lnTo>
                  <a:lnTo>
                    <a:pt x="382" y="272"/>
                  </a:lnTo>
                  <a:lnTo>
                    <a:pt x="382" y="278"/>
                  </a:lnTo>
                  <a:lnTo>
                    <a:pt x="370" y="278"/>
                  </a:lnTo>
                  <a:lnTo>
                    <a:pt x="364" y="272"/>
                  </a:lnTo>
                  <a:lnTo>
                    <a:pt x="364" y="267"/>
                  </a:lnTo>
                  <a:lnTo>
                    <a:pt x="353" y="267"/>
                  </a:lnTo>
                  <a:lnTo>
                    <a:pt x="347" y="278"/>
                  </a:lnTo>
                  <a:lnTo>
                    <a:pt x="353" y="290"/>
                  </a:lnTo>
                  <a:lnTo>
                    <a:pt x="353" y="301"/>
                  </a:lnTo>
                  <a:lnTo>
                    <a:pt x="347" y="307"/>
                  </a:lnTo>
                  <a:lnTo>
                    <a:pt x="347" y="313"/>
                  </a:lnTo>
                  <a:lnTo>
                    <a:pt x="335" y="313"/>
                  </a:lnTo>
                  <a:lnTo>
                    <a:pt x="330" y="307"/>
                  </a:lnTo>
                  <a:lnTo>
                    <a:pt x="330" y="295"/>
                  </a:lnTo>
                  <a:lnTo>
                    <a:pt x="318" y="301"/>
                  </a:lnTo>
                  <a:lnTo>
                    <a:pt x="318" y="319"/>
                  </a:lnTo>
                  <a:lnTo>
                    <a:pt x="330" y="330"/>
                  </a:lnTo>
                  <a:lnTo>
                    <a:pt x="318" y="342"/>
                  </a:lnTo>
                  <a:lnTo>
                    <a:pt x="306" y="342"/>
                  </a:lnTo>
                  <a:lnTo>
                    <a:pt x="306" y="365"/>
                  </a:lnTo>
                  <a:lnTo>
                    <a:pt x="295" y="359"/>
                  </a:lnTo>
                  <a:lnTo>
                    <a:pt x="289" y="348"/>
                  </a:lnTo>
                  <a:lnTo>
                    <a:pt x="283" y="342"/>
                  </a:lnTo>
                  <a:lnTo>
                    <a:pt x="283" y="336"/>
                  </a:lnTo>
                  <a:lnTo>
                    <a:pt x="277" y="330"/>
                  </a:lnTo>
                  <a:lnTo>
                    <a:pt x="266" y="330"/>
                  </a:lnTo>
                  <a:lnTo>
                    <a:pt x="260" y="324"/>
                  </a:lnTo>
                  <a:lnTo>
                    <a:pt x="260" y="290"/>
                  </a:lnTo>
                  <a:lnTo>
                    <a:pt x="249" y="278"/>
                  </a:lnTo>
                  <a:lnTo>
                    <a:pt x="243" y="278"/>
                  </a:lnTo>
                  <a:lnTo>
                    <a:pt x="243" y="267"/>
                  </a:lnTo>
                  <a:lnTo>
                    <a:pt x="225" y="249"/>
                  </a:lnTo>
                  <a:lnTo>
                    <a:pt x="220" y="249"/>
                  </a:lnTo>
                  <a:lnTo>
                    <a:pt x="208" y="243"/>
                  </a:lnTo>
                  <a:lnTo>
                    <a:pt x="196" y="243"/>
                  </a:lnTo>
                  <a:lnTo>
                    <a:pt x="191" y="232"/>
                  </a:lnTo>
                  <a:lnTo>
                    <a:pt x="139" y="197"/>
                  </a:lnTo>
                  <a:lnTo>
                    <a:pt x="110" y="174"/>
                  </a:lnTo>
                  <a:lnTo>
                    <a:pt x="98" y="157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63" y="116"/>
                  </a:lnTo>
                  <a:lnTo>
                    <a:pt x="52" y="110"/>
                  </a:lnTo>
                  <a:lnTo>
                    <a:pt x="34" y="110"/>
                  </a:lnTo>
                  <a:lnTo>
                    <a:pt x="29" y="104"/>
                  </a:lnTo>
                  <a:lnTo>
                    <a:pt x="23" y="104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5" y="64"/>
                  </a:lnTo>
                  <a:lnTo>
                    <a:pt x="17" y="58"/>
                  </a:lnTo>
                  <a:lnTo>
                    <a:pt x="17" y="52"/>
                  </a:lnTo>
                  <a:lnTo>
                    <a:pt x="23" y="52"/>
                  </a:lnTo>
                  <a:lnTo>
                    <a:pt x="23" y="47"/>
                  </a:lnTo>
                  <a:lnTo>
                    <a:pt x="29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49" name="Freeform 104"/>
            <p:cNvSpPr>
              <a:spLocks/>
            </p:cNvSpPr>
            <p:nvPr/>
          </p:nvSpPr>
          <p:spPr bwMode="auto">
            <a:xfrm>
              <a:off x="4589297" y="4449534"/>
              <a:ext cx="875582" cy="731818"/>
            </a:xfrm>
            <a:custGeom>
              <a:avLst/>
              <a:gdLst>
                <a:gd name="T0" fmla="*/ 2147483647 w 573"/>
                <a:gd name="T1" fmla="*/ 2147483647 h 492"/>
                <a:gd name="T2" fmla="*/ 2147483647 w 573"/>
                <a:gd name="T3" fmla="*/ 2147483647 h 492"/>
                <a:gd name="T4" fmla="*/ 2147483647 w 573"/>
                <a:gd name="T5" fmla="*/ 2147483647 h 492"/>
                <a:gd name="T6" fmla="*/ 2147483647 w 573"/>
                <a:gd name="T7" fmla="*/ 2147483647 h 492"/>
                <a:gd name="T8" fmla="*/ 2147483647 w 573"/>
                <a:gd name="T9" fmla="*/ 2147483647 h 492"/>
                <a:gd name="T10" fmla="*/ 2147483647 w 573"/>
                <a:gd name="T11" fmla="*/ 2147483647 h 492"/>
                <a:gd name="T12" fmla="*/ 2147483647 w 573"/>
                <a:gd name="T13" fmla="*/ 0 h 492"/>
                <a:gd name="T14" fmla="*/ 2147483647 w 573"/>
                <a:gd name="T15" fmla="*/ 2147483647 h 492"/>
                <a:gd name="T16" fmla="*/ 2147483647 w 573"/>
                <a:gd name="T17" fmla="*/ 2147483647 h 492"/>
                <a:gd name="T18" fmla="*/ 2147483647 w 573"/>
                <a:gd name="T19" fmla="*/ 2147483647 h 492"/>
                <a:gd name="T20" fmla="*/ 2147483647 w 573"/>
                <a:gd name="T21" fmla="*/ 2147483647 h 492"/>
                <a:gd name="T22" fmla="*/ 2147483647 w 573"/>
                <a:gd name="T23" fmla="*/ 2147483647 h 492"/>
                <a:gd name="T24" fmla="*/ 2147483647 w 573"/>
                <a:gd name="T25" fmla="*/ 2147483647 h 492"/>
                <a:gd name="T26" fmla="*/ 2147483647 w 573"/>
                <a:gd name="T27" fmla="*/ 2147483647 h 492"/>
                <a:gd name="T28" fmla="*/ 2147483647 w 573"/>
                <a:gd name="T29" fmla="*/ 2147483647 h 492"/>
                <a:gd name="T30" fmla="*/ 2147483647 w 573"/>
                <a:gd name="T31" fmla="*/ 2147483647 h 492"/>
                <a:gd name="T32" fmla="*/ 2147483647 w 573"/>
                <a:gd name="T33" fmla="*/ 2147483647 h 492"/>
                <a:gd name="T34" fmla="*/ 2147483647 w 573"/>
                <a:gd name="T35" fmla="*/ 2147483647 h 492"/>
                <a:gd name="T36" fmla="*/ 2147483647 w 573"/>
                <a:gd name="T37" fmla="*/ 2147483647 h 492"/>
                <a:gd name="T38" fmla="*/ 2147483647 w 573"/>
                <a:gd name="T39" fmla="*/ 2147483647 h 492"/>
                <a:gd name="T40" fmla="*/ 2147483647 w 573"/>
                <a:gd name="T41" fmla="*/ 2147483647 h 492"/>
                <a:gd name="T42" fmla="*/ 2147483647 w 573"/>
                <a:gd name="T43" fmla="*/ 2147483647 h 492"/>
                <a:gd name="T44" fmla="*/ 2147483647 w 573"/>
                <a:gd name="T45" fmla="*/ 2147483647 h 492"/>
                <a:gd name="T46" fmla="*/ 2147483647 w 573"/>
                <a:gd name="T47" fmla="*/ 2147483647 h 492"/>
                <a:gd name="T48" fmla="*/ 2147483647 w 573"/>
                <a:gd name="T49" fmla="*/ 2147483647 h 492"/>
                <a:gd name="T50" fmla="*/ 2147483647 w 573"/>
                <a:gd name="T51" fmla="*/ 2147483647 h 492"/>
                <a:gd name="T52" fmla="*/ 2147483647 w 573"/>
                <a:gd name="T53" fmla="*/ 2147483647 h 492"/>
                <a:gd name="T54" fmla="*/ 2147483647 w 573"/>
                <a:gd name="T55" fmla="*/ 2147483647 h 492"/>
                <a:gd name="T56" fmla="*/ 2147483647 w 573"/>
                <a:gd name="T57" fmla="*/ 2147483647 h 492"/>
                <a:gd name="T58" fmla="*/ 2147483647 w 573"/>
                <a:gd name="T59" fmla="*/ 2147483647 h 492"/>
                <a:gd name="T60" fmla="*/ 2147483647 w 573"/>
                <a:gd name="T61" fmla="*/ 2147483647 h 492"/>
                <a:gd name="T62" fmla="*/ 2147483647 w 573"/>
                <a:gd name="T63" fmla="*/ 2147483647 h 492"/>
                <a:gd name="T64" fmla="*/ 2147483647 w 573"/>
                <a:gd name="T65" fmla="*/ 2147483647 h 492"/>
                <a:gd name="T66" fmla="*/ 2147483647 w 573"/>
                <a:gd name="T67" fmla="*/ 2147483647 h 492"/>
                <a:gd name="T68" fmla="*/ 2147483647 w 573"/>
                <a:gd name="T69" fmla="*/ 2147483647 h 492"/>
                <a:gd name="T70" fmla="*/ 2147483647 w 573"/>
                <a:gd name="T71" fmla="*/ 2147483647 h 492"/>
                <a:gd name="T72" fmla="*/ 2147483647 w 573"/>
                <a:gd name="T73" fmla="*/ 2147483647 h 492"/>
                <a:gd name="T74" fmla="*/ 2147483647 w 573"/>
                <a:gd name="T75" fmla="*/ 2147483647 h 492"/>
                <a:gd name="T76" fmla="*/ 2147483647 w 573"/>
                <a:gd name="T77" fmla="*/ 2147483647 h 492"/>
                <a:gd name="T78" fmla="*/ 2147483647 w 573"/>
                <a:gd name="T79" fmla="*/ 2147483647 h 492"/>
                <a:gd name="T80" fmla="*/ 2147483647 w 573"/>
                <a:gd name="T81" fmla="*/ 2147483647 h 492"/>
                <a:gd name="T82" fmla="*/ 2147483647 w 573"/>
                <a:gd name="T83" fmla="*/ 2147483647 h 492"/>
                <a:gd name="T84" fmla="*/ 2147483647 w 573"/>
                <a:gd name="T85" fmla="*/ 2147483647 h 492"/>
                <a:gd name="T86" fmla="*/ 2147483647 w 573"/>
                <a:gd name="T87" fmla="*/ 2147483647 h 492"/>
                <a:gd name="T88" fmla="*/ 2147483647 w 573"/>
                <a:gd name="T89" fmla="*/ 2147483647 h 492"/>
                <a:gd name="T90" fmla="*/ 2147483647 w 573"/>
                <a:gd name="T91" fmla="*/ 2147483647 h 492"/>
                <a:gd name="T92" fmla="*/ 2147483647 w 573"/>
                <a:gd name="T93" fmla="*/ 2147483647 h 492"/>
                <a:gd name="T94" fmla="*/ 2147483647 w 573"/>
                <a:gd name="T95" fmla="*/ 2147483647 h 492"/>
                <a:gd name="T96" fmla="*/ 2147483647 w 573"/>
                <a:gd name="T97" fmla="*/ 2147483647 h 492"/>
                <a:gd name="T98" fmla="*/ 2147483647 w 573"/>
                <a:gd name="T99" fmla="*/ 2147483647 h 492"/>
                <a:gd name="T100" fmla="*/ 2147483647 w 573"/>
                <a:gd name="T101" fmla="*/ 2147483647 h 492"/>
                <a:gd name="T102" fmla="*/ 2147483647 w 573"/>
                <a:gd name="T103" fmla="*/ 2147483647 h 492"/>
                <a:gd name="T104" fmla="*/ 2147483647 w 573"/>
                <a:gd name="T105" fmla="*/ 2147483647 h 492"/>
                <a:gd name="T106" fmla="*/ 2147483647 w 573"/>
                <a:gd name="T107" fmla="*/ 2147483647 h 492"/>
                <a:gd name="T108" fmla="*/ 2147483647 w 573"/>
                <a:gd name="T109" fmla="*/ 2147483647 h 4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3"/>
                <a:gd name="T166" fmla="*/ 0 h 492"/>
                <a:gd name="T167" fmla="*/ 573 w 573"/>
                <a:gd name="T168" fmla="*/ 492 h 4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3" h="492">
                  <a:moveTo>
                    <a:pt x="35" y="411"/>
                  </a:moveTo>
                  <a:lnTo>
                    <a:pt x="35" y="400"/>
                  </a:lnTo>
                  <a:lnTo>
                    <a:pt x="40" y="394"/>
                  </a:lnTo>
                  <a:lnTo>
                    <a:pt x="35" y="382"/>
                  </a:lnTo>
                  <a:lnTo>
                    <a:pt x="35" y="359"/>
                  </a:lnTo>
                  <a:lnTo>
                    <a:pt x="40" y="353"/>
                  </a:lnTo>
                  <a:lnTo>
                    <a:pt x="40" y="325"/>
                  </a:lnTo>
                  <a:lnTo>
                    <a:pt x="35" y="319"/>
                  </a:lnTo>
                  <a:lnTo>
                    <a:pt x="35" y="296"/>
                  </a:lnTo>
                  <a:lnTo>
                    <a:pt x="40" y="290"/>
                  </a:lnTo>
                  <a:lnTo>
                    <a:pt x="40" y="284"/>
                  </a:lnTo>
                  <a:lnTo>
                    <a:pt x="46" y="272"/>
                  </a:lnTo>
                  <a:lnTo>
                    <a:pt x="46" y="249"/>
                  </a:lnTo>
                  <a:lnTo>
                    <a:pt x="40" y="244"/>
                  </a:lnTo>
                  <a:lnTo>
                    <a:pt x="40" y="238"/>
                  </a:lnTo>
                  <a:lnTo>
                    <a:pt x="35" y="238"/>
                  </a:lnTo>
                  <a:lnTo>
                    <a:pt x="40" y="232"/>
                  </a:lnTo>
                  <a:lnTo>
                    <a:pt x="40" y="215"/>
                  </a:lnTo>
                  <a:lnTo>
                    <a:pt x="6" y="180"/>
                  </a:lnTo>
                  <a:lnTo>
                    <a:pt x="0" y="6"/>
                  </a:lnTo>
                  <a:lnTo>
                    <a:pt x="249" y="0"/>
                  </a:lnTo>
                  <a:lnTo>
                    <a:pt x="289" y="0"/>
                  </a:lnTo>
                  <a:lnTo>
                    <a:pt x="289" y="12"/>
                  </a:lnTo>
                  <a:lnTo>
                    <a:pt x="295" y="18"/>
                  </a:lnTo>
                  <a:lnTo>
                    <a:pt x="295" y="24"/>
                  </a:lnTo>
                  <a:lnTo>
                    <a:pt x="289" y="29"/>
                  </a:lnTo>
                  <a:lnTo>
                    <a:pt x="289" y="35"/>
                  </a:lnTo>
                  <a:lnTo>
                    <a:pt x="307" y="41"/>
                  </a:lnTo>
                  <a:lnTo>
                    <a:pt x="307" y="47"/>
                  </a:lnTo>
                  <a:lnTo>
                    <a:pt x="301" y="47"/>
                  </a:lnTo>
                  <a:lnTo>
                    <a:pt x="295" y="58"/>
                  </a:lnTo>
                  <a:lnTo>
                    <a:pt x="295" y="70"/>
                  </a:lnTo>
                  <a:lnTo>
                    <a:pt x="307" y="81"/>
                  </a:lnTo>
                  <a:lnTo>
                    <a:pt x="330" y="87"/>
                  </a:lnTo>
                  <a:lnTo>
                    <a:pt x="330" y="93"/>
                  </a:lnTo>
                  <a:lnTo>
                    <a:pt x="307" y="116"/>
                  </a:lnTo>
                  <a:lnTo>
                    <a:pt x="289" y="116"/>
                  </a:lnTo>
                  <a:lnTo>
                    <a:pt x="289" y="122"/>
                  </a:lnTo>
                  <a:lnTo>
                    <a:pt x="301" y="134"/>
                  </a:lnTo>
                  <a:lnTo>
                    <a:pt x="312" y="139"/>
                  </a:lnTo>
                  <a:lnTo>
                    <a:pt x="307" y="145"/>
                  </a:lnTo>
                  <a:lnTo>
                    <a:pt x="307" y="168"/>
                  </a:lnTo>
                  <a:lnTo>
                    <a:pt x="295" y="174"/>
                  </a:lnTo>
                  <a:lnTo>
                    <a:pt x="295" y="186"/>
                  </a:lnTo>
                  <a:lnTo>
                    <a:pt x="289" y="191"/>
                  </a:lnTo>
                  <a:lnTo>
                    <a:pt x="295" y="203"/>
                  </a:lnTo>
                  <a:lnTo>
                    <a:pt x="284" y="215"/>
                  </a:lnTo>
                  <a:lnTo>
                    <a:pt x="289" y="220"/>
                  </a:lnTo>
                  <a:lnTo>
                    <a:pt x="289" y="226"/>
                  </a:lnTo>
                  <a:lnTo>
                    <a:pt x="295" y="232"/>
                  </a:lnTo>
                  <a:lnTo>
                    <a:pt x="289" y="244"/>
                  </a:lnTo>
                  <a:lnTo>
                    <a:pt x="289" y="249"/>
                  </a:lnTo>
                  <a:lnTo>
                    <a:pt x="284" y="249"/>
                  </a:lnTo>
                  <a:lnTo>
                    <a:pt x="284" y="267"/>
                  </a:lnTo>
                  <a:lnTo>
                    <a:pt x="278" y="267"/>
                  </a:lnTo>
                  <a:lnTo>
                    <a:pt x="272" y="272"/>
                  </a:lnTo>
                  <a:lnTo>
                    <a:pt x="451" y="272"/>
                  </a:lnTo>
                  <a:lnTo>
                    <a:pt x="451" y="290"/>
                  </a:lnTo>
                  <a:lnTo>
                    <a:pt x="469" y="307"/>
                  </a:lnTo>
                  <a:lnTo>
                    <a:pt x="480" y="313"/>
                  </a:lnTo>
                  <a:lnTo>
                    <a:pt x="498" y="319"/>
                  </a:lnTo>
                  <a:lnTo>
                    <a:pt x="469" y="325"/>
                  </a:lnTo>
                  <a:lnTo>
                    <a:pt x="457" y="330"/>
                  </a:lnTo>
                  <a:lnTo>
                    <a:pt x="440" y="325"/>
                  </a:lnTo>
                  <a:lnTo>
                    <a:pt x="440" y="319"/>
                  </a:lnTo>
                  <a:lnTo>
                    <a:pt x="457" y="313"/>
                  </a:lnTo>
                  <a:lnTo>
                    <a:pt x="434" y="307"/>
                  </a:lnTo>
                  <a:lnTo>
                    <a:pt x="417" y="307"/>
                  </a:lnTo>
                  <a:lnTo>
                    <a:pt x="399" y="296"/>
                  </a:lnTo>
                  <a:lnTo>
                    <a:pt x="382" y="296"/>
                  </a:lnTo>
                  <a:lnTo>
                    <a:pt x="370" y="319"/>
                  </a:lnTo>
                  <a:lnTo>
                    <a:pt x="382" y="330"/>
                  </a:lnTo>
                  <a:lnTo>
                    <a:pt x="417" y="325"/>
                  </a:lnTo>
                  <a:lnTo>
                    <a:pt x="434" y="319"/>
                  </a:lnTo>
                  <a:lnTo>
                    <a:pt x="440" y="325"/>
                  </a:lnTo>
                  <a:lnTo>
                    <a:pt x="440" y="330"/>
                  </a:lnTo>
                  <a:lnTo>
                    <a:pt x="422" y="336"/>
                  </a:lnTo>
                  <a:lnTo>
                    <a:pt x="422" y="353"/>
                  </a:lnTo>
                  <a:lnTo>
                    <a:pt x="451" y="353"/>
                  </a:lnTo>
                  <a:lnTo>
                    <a:pt x="457" y="359"/>
                  </a:lnTo>
                  <a:lnTo>
                    <a:pt x="475" y="359"/>
                  </a:lnTo>
                  <a:lnTo>
                    <a:pt x="486" y="342"/>
                  </a:lnTo>
                  <a:lnTo>
                    <a:pt x="492" y="342"/>
                  </a:lnTo>
                  <a:lnTo>
                    <a:pt x="498" y="336"/>
                  </a:lnTo>
                  <a:lnTo>
                    <a:pt x="509" y="342"/>
                  </a:lnTo>
                  <a:lnTo>
                    <a:pt x="498" y="353"/>
                  </a:lnTo>
                  <a:lnTo>
                    <a:pt x="498" y="359"/>
                  </a:lnTo>
                  <a:lnTo>
                    <a:pt x="509" y="371"/>
                  </a:lnTo>
                  <a:lnTo>
                    <a:pt x="509" y="377"/>
                  </a:lnTo>
                  <a:lnTo>
                    <a:pt x="515" y="388"/>
                  </a:lnTo>
                  <a:lnTo>
                    <a:pt x="532" y="406"/>
                  </a:lnTo>
                  <a:lnTo>
                    <a:pt x="475" y="406"/>
                  </a:lnTo>
                  <a:lnTo>
                    <a:pt x="498" y="423"/>
                  </a:lnTo>
                  <a:lnTo>
                    <a:pt x="521" y="429"/>
                  </a:lnTo>
                  <a:lnTo>
                    <a:pt x="538" y="435"/>
                  </a:lnTo>
                  <a:lnTo>
                    <a:pt x="550" y="446"/>
                  </a:lnTo>
                  <a:lnTo>
                    <a:pt x="573" y="446"/>
                  </a:lnTo>
                  <a:lnTo>
                    <a:pt x="550" y="469"/>
                  </a:lnTo>
                  <a:lnTo>
                    <a:pt x="521" y="481"/>
                  </a:lnTo>
                  <a:lnTo>
                    <a:pt x="515" y="469"/>
                  </a:lnTo>
                  <a:lnTo>
                    <a:pt x="492" y="492"/>
                  </a:lnTo>
                  <a:lnTo>
                    <a:pt x="492" y="487"/>
                  </a:lnTo>
                  <a:lnTo>
                    <a:pt x="498" y="463"/>
                  </a:lnTo>
                  <a:lnTo>
                    <a:pt x="492" y="458"/>
                  </a:lnTo>
                  <a:lnTo>
                    <a:pt x="475" y="452"/>
                  </a:lnTo>
                  <a:lnTo>
                    <a:pt x="451" y="429"/>
                  </a:lnTo>
                  <a:lnTo>
                    <a:pt x="428" y="417"/>
                  </a:lnTo>
                  <a:lnTo>
                    <a:pt x="417" y="406"/>
                  </a:lnTo>
                  <a:lnTo>
                    <a:pt x="394" y="377"/>
                  </a:lnTo>
                  <a:lnTo>
                    <a:pt x="382" y="388"/>
                  </a:lnTo>
                  <a:lnTo>
                    <a:pt x="336" y="365"/>
                  </a:lnTo>
                  <a:lnTo>
                    <a:pt x="341" y="382"/>
                  </a:lnTo>
                  <a:lnTo>
                    <a:pt x="365" y="394"/>
                  </a:lnTo>
                  <a:lnTo>
                    <a:pt x="382" y="394"/>
                  </a:lnTo>
                  <a:lnTo>
                    <a:pt x="422" y="417"/>
                  </a:lnTo>
                  <a:lnTo>
                    <a:pt x="428" y="435"/>
                  </a:lnTo>
                  <a:lnTo>
                    <a:pt x="446" y="463"/>
                  </a:lnTo>
                  <a:lnTo>
                    <a:pt x="434" y="469"/>
                  </a:lnTo>
                  <a:lnTo>
                    <a:pt x="428" y="458"/>
                  </a:lnTo>
                  <a:lnTo>
                    <a:pt x="428" y="487"/>
                  </a:lnTo>
                  <a:lnTo>
                    <a:pt x="411" y="492"/>
                  </a:lnTo>
                  <a:lnTo>
                    <a:pt x="394" y="487"/>
                  </a:lnTo>
                  <a:lnTo>
                    <a:pt x="394" y="469"/>
                  </a:lnTo>
                  <a:lnTo>
                    <a:pt x="376" y="458"/>
                  </a:lnTo>
                  <a:lnTo>
                    <a:pt x="365" y="458"/>
                  </a:lnTo>
                  <a:lnTo>
                    <a:pt x="353" y="463"/>
                  </a:lnTo>
                  <a:lnTo>
                    <a:pt x="336" y="481"/>
                  </a:lnTo>
                  <a:lnTo>
                    <a:pt x="312" y="475"/>
                  </a:lnTo>
                  <a:lnTo>
                    <a:pt x="301" y="469"/>
                  </a:lnTo>
                  <a:lnTo>
                    <a:pt x="289" y="452"/>
                  </a:lnTo>
                  <a:lnTo>
                    <a:pt x="278" y="440"/>
                  </a:lnTo>
                  <a:lnTo>
                    <a:pt x="255" y="440"/>
                  </a:lnTo>
                  <a:lnTo>
                    <a:pt x="237" y="406"/>
                  </a:lnTo>
                  <a:lnTo>
                    <a:pt x="226" y="394"/>
                  </a:lnTo>
                  <a:lnTo>
                    <a:pt x="226" y="377"/>
                  </a:lnTo>
                  <a:lnTo>
                    <a:pt x="231" y="371"/>
                  </a:lnTo>
                  <a:lnTo>
                    <a:pt x="208" y="348"/>
                  </a:lnTo>
                  <a:lnTo>
                    <a:pt x="191" y="325"/>
                  </a:lnTo>
                  <a:lnTo>
                    <a:pt x="179" y="325"/>
                  </a:lnTo>
                  <a:lnTo>
                    <a:pt x="168" y="313"/>
                  </a:lnTo>
                  <a:lnTo>
                    <a:pt x="168" y="325"/>
                  </a:lnTo>
                  <a:lnTo>
                    <a:pt x="185" y="336"/>
                  </a:lnTo>
                  <a:lnTo>
                    <a:pt x="197" y="348"/>
                  </a:lnTo>
                  <a:lnTo>
                    <a:pt x="202" y="365"/>
                  </a:lnTo>
                  <a:lnTo>
                    <a:pt x="214" y="371"/>
                  </a:lnTo>
                  <a:lnTo>
                    <a:pt x="220" y="382"/>
                  </a:lnTo>
                  <a:lnTo>
                    <a:pt x="226" y="400"/>
                  </a:lnTo>
                  <a:lnTo>
                    <a:pt x="226" y="406"/>
                  </a:lnTo>
                  <a:lnTo>
                    <a:pt x="231" y="417"/>
                  </a:lnTo>
                  <a:lnTo>
                    <a:pt x="226" y="429"/>
                  </a:lnTo>
                  <a:lnTo>
                    <a:pt x="214" y="429"/>
                  </a:lnTo>
                  <a:lnTo>
                    <a:pt x="197" y="417"/>
                  </a:lnTo>
                  <a:lnTo>
                    <a:pt x="174" y="394"/>
                  </a:lnTo>
                  <a:lnTo>
                    <a:pt x="174" y="388"/>
                  </a:lnTo>
                  <a:lnTo>
                    <a:pt x="162" y="394"/>
                  </a:lnTo>
                  <a:lnTo>
                    <a:pt x="156" y="388"/>
                  </a:lnTo>
                  <a:lnTo>
                    <a:pt x="145" y="388"/>
                  </a:lnTo>
                  <a:lnTo>
                    <a:pt x="150" y="400"/>
                  </a:lnTo>
                  <a:lnTo>
                    <a:pt x="162" y="411"/>
                  </a:lnTo>
                  <a:lnTo>
                    <a:pt x="168" y="423"/>
                  </a:lnTo>
                  <a:lnTo>
                    <a:pt x="139" y="423"/>
                  </a:lnTo>
                  <a:lnTo>
                    <a:pt x="104" y="417"/>
                  </a:lnTo>
                  <a:lnTo>
                    <a:pt x="87" y="400"/>
                  </a:lnTo>
                  <a:lnTo>
                    <a:pt x="46" y="400"/>
                  </a:lnTo>
                  <a:lnTo>
                    <a:pt x="35" y="4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50" name="Freeform 106"/>
            <p:cNvSpPr>
              <a:spLocks/>
            </p:cNvSpPr>
            <p:nvPr/>
          </p:nvSpPr>
          <p:spPr bwMode="auto">
            <a:xfrm>
              <a:off x="5811498" y="2513131"/>
              <a:ext cx="671882" cy="749627"/>
            </a:xfrm>
            <a:custGeom>
              <a:avLst/>
              <a:gdLst>
                <a:gd name="T0" fmla="*/ 2147483647 w 440"/>
                <a:gd name="T1" fmla="*/ 2147483647 h 504"/>
                <a:gd name="T2" fmla="*/ 2147483647 w 440"/>
                <a:gd name="T3" fmla="*/ 2147483647 h 504"/>
                <a:gd name="T4" fmla="*/ 2147483647 w 440"/>
                <a:gd name="T5" fmla="*/ 2147483647 h 504"/>
                <a:gd name="T6" fmla="*/ 2147483647 w 440"/>
                <a:gd name="T7" fmla="*/ 2147483647 h 504"/>
                <a:gd name="T8" fmla="*/ 2147483647 w 440"/>
                <a:gd name="T9" fmla="*/ 2147483647 h 504"/>
                <a:gd name="T10" fmla="*/ 2147483647 w 440"/>
                <a:gd name="T11" fmla="*/ 2147483647 h 504"/>
                <a:gd name="T12" fmla="*/ 2147483647 w 440"/>
                <a:gd name="T13" fmla="*/ 2147483647 h 504"/>
                <a:gd name="T14" fmla="*/ 2147483647 w 440"/>
                <a:gd name="T15" fmla="*/ 2147483647 h 504"/>
                <a:gd name="T16" fmla="*/ 2147483647 w 440"/>
                <a:gd name="T17" fmla="*/ 2147483647 h 504"/>
                <a:gd name="T18" fmla="*/ 2147483647 w 440"/>
                <a:gd name="T19" fmla="*/ 2147483647 h 504"/>
                <a:gd name="T20" fmla="*/ 2147483647 w 440"/>
                <a:gd name="T21" fmla="*/ 2147483647 h 504"/>
                <a:gd name="T22" fmla="*/ 2147483647 w 440"/>
                <a:gd name="T23" fmla="*/ 2147483647 h 504"/>
                <a:gd name="T24" fmla="*/ 2147483647 w 440"/>
                <a:gd name="T25" fmla="*/ 2147483647 h 504"/>
                <a:gd name="T26" fmla="*/ 2147483647 w 440"/>
                <a:gd name="T27" fmla="*/ 2147483647 h 504"/>
                <a:gd name="T28" fmla="*/ 2147483647 w 440"/>
                <a:gd name="T29" fmla="*/ 2147483647 h 504"/>
                <a:gd name="T30" fmla="*/ 2147483647 w 440"/>
                <a:gd name="T31" fmla="*/ 2147483647 h 504"/>
                <a:gd name="T32" fmla="*/ 2147483647 w 440"/>
                <a:gd name="T33" fmla="*/ 2147483647 h 504"/>
                <a:gd name="T34" fmla="*/ 2147483647 w 440"/>
                <a:gd name="T35" fmla="*/ 2147483647 h 504"/>
                <a:gd name="T36" fmla="*/ 2147483647 w 440"/>
                <a:gd name="T37" fmla="*/ 2147483647 h 504"/>
                <a:gd name="T38" fmla="*/ 2147483647 w 440"/>
                <a:gd name="T39" fmla="*/ 2147483647 h 504"/>
                <a:gd name="T40" fmla="*/ 2147483647 w 440"/>
                <a:gd name="T41" fmla="*/ 2147483647 h 504"/>
                <a:gd name="T42" fmla="*/ 2147483647 w 440"/>
                <a:gd name="T43" fmla="*/ 2147483647 h 504"/>
                <a:gd name="T44" fmla="*/ 2147483647 w 440"/>
                <a:gd name="T45" fmla="*/ 2147483647 h 504"/>
                <a:gd name="T46" fmla="*/ 2147483647 w 440"/>
                <a:gd name="T47" fmla="*/ 2147483647 h 504"/>
                <a:gd name="T48" fmla="*/ 2147483647 w 440"/>
                <a:gd name="T49" fmla="*/ 2147483647 h 504"/>
                <a:gd name="T50" fmla="*/ 2147483647 w 440"/>
                <a:gd name="T51" fmla="*/ 2147483647 h 504"/>
                <a:gd name="T52" fmla="*/ 2147483647 w 440"/>
                <a:gd name="T53" fmla="*/ 2147483647 h 504"/>
                <a:gd name="T54" fmla="*/ 2147483647 w 440"/>
                <a:gd name="T55" fmla="*/ 2147483647 h 504"/>
                <a:gd name="T56" fmla="*/ 2147483647 w 440"/>
                <a:gd name="T57" fmla="*/ 2147483647 h 504"/>
                <a:gd name="T58" fmla="*/ 2147483647 w 440"/>
                <a:gd name="T59" fmla="*/ 2147483647 h 504"/>
                <a:gd name="T60" fmla="*/ 2147483647 w 440"/>
                <a:gd name="T61" fmla="*/ 2147483647 h 504"/>
                <a:gd name="T62" fmla="*/ 2147483647 w 440"/>
                <a:gd name="T63" fmla="*/ 2147483647 h 504"/>
                <a:gd name="T64" fmla="*/ 2147483647 w 440"/>
                <a:gd name="T65" fmla="*/ 2147483647 h 504"/>
                <a:gd name="T66" fmla="*/ 2147483647 w 440"/>
                <a:gd name="T67" fmla="*/ 2147483647 h 504"/>
                <a:gd name="T68" fmla="*/ 2147483647 w 440"/>
                <a:gd name="T69" fmla="*/ 2147483647 h 504"/>
                <a:gd name="T70" fmla="*/ 2147483647 w 440"/>
                <a:gd name="T71" fmla="*/ 2147483647 h 504"/>
                <a:gd name="T72" fmla="*/ 2147483647 w 440"/>
                <a:gd name="T73" fmla="*/ 2147483647 h 504"/>
                <a:gd name="T74" fmla="*/ 2147483647 w 440"/>
                <a:gd name="T75" fmla="*/ 2147483647 h 504"/>
                <a:gd name="T76" fmla="*/ 2147483647 w 440"/>
                <a:gd name="T77" fmla="*/ 2147483647 h 504"/>
                <a:gd name="T78" fmla="*/ 2147483647 w 440"/>
                <a:gd name="T79" fmla="*/ 2147483647 h 504"/>
                <a:gd name="T80" fmla="*/ 2147483647 w 440"/>
                <a:gd name="T81" fmla="*/ 2147483647 h 504"/>
                <a:gd name="T82" fmla="*/ 2147483647 w 440"/>
                <a:gd name="T83" fmla="*/ 2147483647 h 504"/>
                <a:gd name="T84" fmla="*/ 2147483647 w 440"/>
                <a:gd name="T85" fmla="*/ 2147483647 h 504"/>
                <a:gd name="T86" fmla="*/ 2147483647 w 440"/>
                <a:gd name="T87" fmla="*/ 2147483647 h 504"/>
                <a:gd name="T88" fmla="*/ 2147483647 w 440"/>
                <a:gd name="T89" fmla="*/ 2147483647 h 504"/>
                <a:gd name="T90" fmla="*/ 2147483647 w 440"/>
                <a:gd name="T91" fmla="*/ 2147483647 h 504"/>
                <a:gd name="T92" fmla="*/ 0 w 440"/>
                <a:gd name="T93" fmla="*/ 2147483647 h 5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40"/>
                <a:gd name="T142" fmla="*/ 0 h 504"/>
                <a:gd name="T143" fmla="*/ 440 w 440"/>
                <a:gd name="T144" fmla="*/ 504 h 50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40" h="504">
                  <a:moveTo>
                    <a:pt x="0" y="104"/>
                  </a:moveTo>
                  <a:lnTo>
                    <a:pt x="162" y="81"/>
                  </a:lnTo>
                  <a:lnTo>
                    <a:pt x="156" y="93"/>
                  </a:lnTo>
                  <a:lnTo>
                    <a:pt x="168" y="87"/>
                  </a:lnTo>
                  <a:lnTo>
                    <a:pt x="179" y="87"/>
                  </a:lnTo>
                  <a:lnTo>
                    <a:pt x="179" y="81"/>
                  </a:lnTo>
                  <a:lnTo>
                    <a:pt x="185" y="81"/>
                  </a:lnTo>
                  <a:lnTo>
                    <a:pt x="197" y="93"/>
                  </a:lnTo>
                  <a:lnTo>
                    <a:pt x="214" y="93"/>
                  </a:lnTo>
                  <a:lnTo>
                    <a:pt x="226" y="81"/>
                  </a:lnTo>
                  <a:lnTo>
                    <a:pt x="231" y="87"/>
                  </a:lnTo>
                  <a:lnTo>
                    <a:pt x="237" y="87"/>
                  </a:lnTo>
                  <a:lnTo>
                    <a:pt x="226" y="93"/>
                  </a:lnTo>
                  <a:lnTo>
                    <a:pt x="220" y="93"/>
                  </a:lnTo>
                  <a:lnTo>
                    <a:pt x="208" y="104"/>
                  </a:lnTo>
                  <a:lnTo>
                    <a:pt x="202" y="104"/>
                  </a:lnTo>
                  <a:lnTo>
                    <a:pt x="208" y="110"/>
                  </a:lnTo>
                  <a:lnTo>
                    <a:pt x="231" y="104"/>
                  </a:lnTo>
                  <a:lnTo>
                    <a:pt x="249" y="93"/>
                  </a:lnTo>
                  <a:lnTo>
                    <a:pt x="254" y="87"/>
                  </a:lnTo>
                  <a:lnTo>
                    <a:pt x="272" y="87"/>
                  </a:lnTo>
                  <a:lnTo>
                    <a:pt x="295" y="75"/>
                  </a:lnTo>
                  <a:lnTo>
                    <a:pt x="301" y="70"/>
                  </a:lnTo>
                  <a:lnTo>
                    <a:pt x="335" y="52"/>
                  </a:lnTo>
                  <a:lnTo>
                    <a:pt x="359" y="35"/>
                  </a:lnTo>
                  <a:lnTo>
                    <a:pt x="393" y="12"/>
                  </a:lnTo>
                  <a:lnTo>
                    <a:pt x="405" y="0"/>
                  </a:lnTo>
                  <a:lnTo>
                    <a:pt x="440" y="174"/>
                  </a:lnTo>
                  <a:lnTo>
                    <a:pt x="422" y="191"/>
                  </a:lnTo>
                  <a:lnTo>
                    <a:pt x="422" y="197"/>
                  </a:lnTo>
                  <a:lnTo>
                    <a:pt x="434" y="208"/>
                  </a:lnTo>
                  <a:lnTo>
                    <a:pt x="434" y="220"/>
                  </a:lnTo>
                  <a:lnTo>
                    <a:pt x="428" y="226"/>
                  </a:lnTo>
                  <a:lnTo>
                    <a:pt x="428" y="255"/>
                  </a:lnTo>
                  <a:lnTo>
                    <a:pt x="411" y="290"/>
                  </a:lnTo>
                  <a:lnTo>
                    <a:pt x="399" y="330"/>
                  </a:lnTo>
                  <a:lnTo>
                    <a:pt x="393" y="336"/>
                  </a:lnTo>
                  <a:lnTo>
                    <a:pt x="388" y="336"/>
                  </a:lnTo>
                  <a:lnTo>
                    <a:pt x="393" y="347"/>
                  </a:lnTo>
                  <a:lnTo>
                    <a:pt x="393" y="359"/>
                  </a:lnTo>
                  <a:lnTo>
                    <a:pt x="388" y="371"/>
                  </a:lnTo>
                  <a:lnTo>
                    <a:pt x="370" y="371"/>
                  </a:lnTo>
                  <a:lnTo>
                    <a:pt x="359" y="376"/>
                  </a:lnTo>
                  <a:lnTo>
                    <a:pt x="341" y="405"/>
                  </a:lnTo>
                  <a:lnTo>
                    <a:pt x="341" y="417"/>
                  </a:lnTo>
                  <a:lnTo>
                    <a:pt x="347" y="428"/>
                  </a:lnTo>
                  <a:lnTo>
                    <a:pt x="330" y="428"/>
                  </a:lnTo>
                  <a:lnTo>
                    <a:pt x="324" y="434"/>
                  </a:lnTo>
                  <a:lnTo>
                    <a:pt x="330" y="446"/>
                  </a:lnTo>
                  <a:lnTo>
                    <a:pt x="335" y="452"/>
                  </a:lnTo>
                  <a:lnTo>
                    <a:pt x="335" y="457"/>
                  </a:lnTo>
                  <a:lnTo>
                    <a:pt x="324" y="457"/>
                  </a:lnTo>
                  <a:lnTo>
                    <a:pt x="324" y="463"/>
                  </a:lnTo>
                  <a:lnTo>
                    <a:pt x="318" y="463"/>
                  </a:lnTo>
                  <a:lnTo>
                    <a:pt x="318" y="452"/>
                  </a:lnTo>
                  <a:lnTo>
                    <a:pt x="307" y="452"/>
                  </a:lnTo>
                  <a:lnTo>
                    <a:pt x="307" y="463"/>
                  </a:lnTo>
                  <a:lnTo>
                    <a:pt x="312" y="469"/>
                  </a:lnTo>
                  <a:lnTo>
                    <a:pt x="307" y="475"/>
                  </a:lnTo>
                  <a:lnTo>
                    <a:pt x="301" y="475"/>
                  </a:lnTo>
                  <a:lnTo>
                    <a:pt x="295" y="492"/>
                  </a:lnTo>
                  <a:lnTo>
                    <a:pt x="295" y="498"/>
                  </a:lnTo>
                  <a:lnTo>
                    <a:pt x="278" y="498"/>
                  </a:lnTo>
                  <a:lnTo>
                    <a:pt x="272" y="504"/>
                  </a:lnTo>
                  <a:lnTo>
                    <a:pt x="260" y="498"/>
                  </a:lnTo>
                  <a:lnTo>
                    <a:pt x="254" y="498"/>
                  </a:lnTo>
                  <a:lnTo>
                    <a:pt x="249" y="492"/>
                  </a:lnTo>
                  <a:lnTo>
                    <a:pt x="237" y="486"/>
                  </a:lnTo>
                  <a:lnTo>
                    <a:pt x="231" y="486"/>
                  </a:lnTo>
                  <a:lnTo>
                    <a:pt x="231" y="481"/>
                  </a:lnTo>
                  <a:lnTo>
                    <a:pt x="220" y="481"/>
                  </a:lnTo>
                  <a:lnTo>
                    <a:pt x="220" y="486"/>
                  </a:lnTo>
                  <a:lnTo>
                    <a:pt x="208" y="498"/>
                  </a:lnTo>
                  <a:lnTo>
                    <a:pt x="202" y="498"/>
                  </a:lnTo>
                  <a:lnTo>
                    <a:pt x="197" y="492"/>
                  </a:lnTo>
                  <a:lnTo>
                    <a:pt x="191" y="498"/>
                  </a:lnTo>
                  <a:lnTo>
                    <a:pt x="185" y="498"/>
                  </a:lnTo>
                  <a:lnTo>
                    <a:pt x="179" y="492"/>
                  </a:lnTo>
                  <a:lnTo>
                    <a:pt x="179" y="486"/>
                  </a:lnTo>
                  <a:lnTo>
                    <a:pt x="162" y="486"/>
                  </a:lnTo>
                  <a:lnTo>
                    <a:pt x="156" y="492"/>
                  </a:lnTo>
                  <a:lnTo>
                    <a:pt x="144" y="492"/>
                  </a:lnTo>
                  <a:lnTo>
                    <a:pt x="144" y="486"/>
                  </a:lnTo>
                  <a:lnTo>
                    <a:pt x="133" y="486"/>
                  </a:lnTo>
                  <a:lnTo>
                    <a:pt x="133" y="475"/>
                  </a:lnTo>
                  <a:lnTo>
                    <a:pt x="121" y="463"/>
                  </a:lnTo>
                  <a:lnTo>
                    <a:pt x="110" y="463"/>
                  </a:lnTo>
                  <a:lnTo>
                    <a:pt x="104" y="457"/>
                  </a:lnTo>
                  <a:lnTo>
                    <a:pt x="92" y="457"/>
                  </a:lnTo>
                  <a:lnTo>
                    <a:pt x="87" y="463"/>
                  </a:lnTo>
                  <a:lnTo>
                    <a:pt x="75" y="463"/>
                  </a:lnTo>
                  <a:lnTo>
                    <a:pt x="69" y="469"/>
                  </a:lnTo>
                  <a:lnTo>
                    <a:pt x="69" y="48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51" name="Freeform 107"/>
            <p:cNvSpPr>
              <a:spLocks/>
            </p:cNvSpPr>
            <p:nvPr/>
          </p:nvSpPr>
          <p:spPr bwMode="auto">
            <a:xfrm>
              <a:off x="2456756" y="3812432"/>
              <a:ext cx="2211134" cy="2006021"/>
            </a:xfrm>
            <a:custGeom>
              <a:avLst/>
              <a:gdLst>
                <a:gd name="T0" fmla="*/ 2147483647 w 1447"/>
                <a:gd name="T1" fmla="*/ 2147483647 h 1349"/>
                <a:gd name="T2" fmla="*/ 2147483647 w 1447"/>
                <a:gd name="T3" fmla="*/ 2147483647 h 1349"/>
                <a:gd name="T4" fmla="*/ 2147483647 w 1447"/>
                <a:gd name="T5" fmla="*/ 2147483647 h 1349"/>
                <a:gd name="T6" fmla="*/ 2147483647 w 1447"/>
                <a:gd name="T7" fmla="*/ 2147483647 h 1349"/>
                <a:gd name="T8" fmla="*/ 2147483647 w 1447"/>
                <a:gd name="T9" fmla="*/ 2147483647 h 1349"/>
                <a:gd name="T10" fmla="*/ 2147483647 w 1447"/>
                <a:gd name="T11" fmla="*/ 2147483647 h 1349"/>
                <a:gd name="T12" fmla="*/ 2147483647 w 1447"/>
                <a:gd name="T13" fmla="*/ 2147483647 h 1349"/>
                <a:gd name="T14" fmla="*/ 2147483647 w 1447"/>
                <a:gd name="T15" fmla="*/ 2147483647 h 1349"/>
                <a:gd name="T16" fmla="*/ 2147483647 w 1447"/>
                <a:gd name="T17" fmla="*/ 2147483647 h 1349"/>
                <a:gd name="T18" fmla="*/ 2147483647 w 1447"/>
                <a:gd name="T19" fmla="*/ 2147483647 h 1349"/>
                <a:gd name="T20" fmla="*/ 2147483647 w 1447"/>
                <a:gd name="T21" fmla="*/ 2147483647 h 1349"/>
                <a:gd name="T22" fmla="*/ 2147483647 w 1447"/>
                <a:gd name="T23" fmla="*/ 2147483647 h 1349"/>
                <a:gd name="T24" fmla="*/ 2147483647 w 1447"/>
                <a:gd name="T25" fmla="*/ 2147483647 h 1349"/>
                <a:gd name="T26" fmla="*/ 2147483647 w 1447"/>
                <a:gd name="T27" fmla="*/ 2147483647 h 1349"/>
                <a:gd name="T28" fmla="*/ 2147483647 w 1447"/>
                <a:gd name="T29" fmla="*/ 2147483647 h 1349"/>
                <a:gd name="T30" fmla="*/ 2147483647 w 1447"/>
                <a:gd name="T31" fmla="*/ 2147483647 h 1349"/>
                <a:gd name="T32" fmla="*/ 2147483647 w 1447"/>
                <a:gd name="T33" fmla="*/ 2147483647 h 1349"/>
                <a:gd name="T34" fmla="*/ 2147483647 w 1447"/>
                <a:gd name="T35" fmla="*/ 2147483647 h 1349"/>
                <a:gd name="T36" fmla="*/ 2147483647 w 1447"/>
                <a:gd name="T37" fmla="*/ 2147483647 h 1349"/>
                <a:gd name="T38" fmla="*/ 2147483647 w 1447"/>
                <a:gd name="T39" fmla="*/ 2147483647 h 1349"/>
                <a:gd name="T40" fmla="*/ 2147483647 w 1447"/>
                <a:gd name="T41" fmla="*/ 2147483647 h 1349"/>
                <a:gd name="T42" fmla="*/ 2147483647 w 1447"/>
                <a:gd name="T43" fmla="*/ 2147483647 h 1349"/>
                <a:gd name="T44" fmla="*/ 2147483647 w 1447"/>
                <a:gd name="T45" fmla="*/ 2147483647 h 1349"/>
                <a:gd name="T46" fmla="*/ 2147483647 w 1447"/>
                <a:gd name="T47" fmla="*/ 2147483647 h 1349"/>
                <a:gd name="T48" fmla="*/ 2147483647 w 1447"/>
                <a:gd name="T49" fmla="*/ 2147483647 h 1349"/>
                <a:gd name="T50" fmla="*/ 2147483647 w 1447"/>
                <a:gd name="T51" fmla="*/ 2147483647 h 1349"/>
                <a:gd name="T52" fmla="*/ 2147483647 w 1447"/>
                <a:gd name="T53" fmla="*/ 2147483647 h 1349"/>
                <a:gd name="T54" fmla="*/ 2147483647 w 1447"/>
                <a:gd name="T55" fmla="*/ 2147483647 h 1349"/>
                <a:gd name="T56" fmla="*/ 2147483647 w 1447"/>
                <a:gd name="T57" fmla="*/ 2147483647 h 1349"/>
                <a:gd name="T58" fmla="*/ 2147483647 w 1447"/>
                <a:gd name="T59" fmla="*/ 2147483647 h 1349"/>
                <a:gd name="T60" fmla="*/ 2147483647 w 1447"/>
                <a:gd name="T61" fmla="*/ 2147483647 h 1349"/>
                <a:gd name="T62" fmla="*/ 2147483647 w 1447"/>
                <a:gd name="T63" fmla="*/ 2147483647 h 1349"/>
                <a:gd name="T64" fmla="*/ 2147483647 w 1447"/>
                <a:gd name="T65" fmla="*/ 2147483647 h 1349"/>
                <a:gd name="T66" fmla="*/ 2147483647 w 1447"/>
                <a:gd name="T67" fmla="*/ 2147483647 h 1349"/>
                <a:gd name="T68" fmla="*/ 2147483647 w 1447"/>
                <a:gd name="T69" fmla="*/ 2147483647 h 1349"/>
                <a:gd name="T70" fmla="*/ 2147483647 w 1447"/>
                <a:gd name="T71" fmla="*/ 2147483647 h 1349"/>
                <a:gd name="T72" fmla="*/ 2147483647 w 1447"/>
                <a:gd name="T73" fmla="*/ 2147483647 h 1349"/>
                <a:gd name="T74" fmla="*/ 2147483647 w 1447"/>
                <a:gd name="T75" fmla="*/ 2147483647 h 1349"/>
                <a:gd name="T76" fmla="*/ 2147483647 w 1447"/>
                <a:gd name="T77" fmla="*/ 2147483647 h 1349"/>
                <a:gd name="T78" fmla="*/ 2147483647 w 1447"/>
                <a:gd name="T79" fmla="*/ 2147483647 h 1349"/>
                <a:gd name="T80" fmla="*/ 2147483647 w 1447"/>
                <a:gd name="T81" fmla="*/ 2147483647 h 1349"/>
                <a:gd name="T82" fmla="*/ 2147483647 w 1447"/>
                <a:gd name="T83" fmla="*/ 2147483647 h 1349"/>
                <a:gd name="T84" fmla="*/ 2147483647 w 1447"/>
                <a:gd name="T85" fmla="*/ 2147483647 h 1349"/>
                <a:gd name="T86" fmla="*/ 2147483647 w 1447"/>
                <a:gd name="T87" fmla="*/ 2147483647 h 1349"/>
                <a:gd name="T88" fmla="*/ 2147483647 w 1447"/>
                <a:gd name="T89" fmla="*/ 2147483647 h 1349"/>
                <a:gd name="T90" fmla="*/ 2147483647 w 1447"/>
                <a:gd name="T91" fmla="*/ 2147483647 h 1349"/>
                <a:gd name="T92" fmla="*/ 2147483647 w 1447"/>
                <a:gd name="T93" fmla="*/ 2147483647 h 1349"/>
                <a:gd name="T94" fmla="*/ 2147483647 w 1447"/>
                <a:gd name="T95" fmla="*/ 2147483647 h 1349"/>
                <a:gd name="T96" fmla="*/ 2147483647 w 1447"/>
                <a:gd name="T97" fmla="*/ 2147483647 h 1349"/>
                <a:gd name="T98" fmla="*/ 2147483647 w 1447"/>
                <a:gd name="T99" fmla="*/ 2147483647 h 1349"/>
                <a:gd name="T100" fmla="*/ 2147483647 w 1447"/>
                <a:gd name="T101" fmla="*/ 2147483647 h 1349"/>
                <a:gd name="T102" fmla="*/ 2147483647 w 1447"/>
                <a:gd name="T103" fmla="*/ 2147483647 h 1349"/>
                <a:gd name="T104" fmla="*/ 2147483647 w 1447"/>
                <a:gd name="T105" fmla="*/ 2147483647 h 1349"/>
                <a:gd name="T106" fmla="*/ 2147483647 w 1447"/>
                <a:gd name="T107" fmla="*/ 2147483647 h 1349"/>
                <a:gd name="T108" fmla="*/ 2147483647 w 1447"/>
                <a:gd name="T109" fmla="*/ 2147483647 h 1349"/>
                <a:gd name="T110" fmla="*/ 2147483647 w 1447"/>
                <a:gd name="T111" fmla="*/ 2147483647 h 1349"/>
                <a:gd name="T112" fmla="*/ 2147483647 w 1447"/>
                <a:gd name="T113" fmla="*/ 2147483647 h 1349"/>
                <a:gd name="T114" fmla="*/ 2147483647 w 1447"/>
                <a:gd name="T115" fmla="*/ 2147483647 h 1349"/>
                <a:gd name="T116" fmla="*/ 2147483647 w 1447"/>
                <a:gd name="T117" fmla="*/ 2147483647 h 1349"/>
                <a:gd name="T118" fmla="*/ 2147483647 w 1447"/>
                <a:gd name="T119" fmla="*/ 2147483647 h 1349"/>
                <a:gd name="T120" fmla="*/ 2147483647 w 1447"/>
                <a:gd name="T121" fmla="*/ 2147483647 h 1349"/>
                <a:gd name="T122" fmla="*/ 2147483647 w 1447"/>
                <a:gd name="T123" fmla="*/ 2147483647 h 1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47"/>
                <a:gd name="T187" fmla="*/ 0 h 1349"/>
                <a:gd name="T188" fmla="*/ 1447 w 1447"/>
                <a:gd name="T189" fmla="*/ 1349 h 13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47" h="1349">
                  <a:moveTo>
                    <a:pt x="457" y="521"/>
                  </a:moveTo>
                  <a:lnTo>
                    <a:pt x="486" y="0"/>
                  </a:lnTo>
                  <a:lnTo>
                    <a:pt x="602" y="6"/>
                  </a:lnTo>
                  <a:lnTo>
                    <a:pt x="787" y="6"/>
                  </a:lnTo>
                  <a:lnTo>
                    <a:pt x="787" y="255"/>
                  </a:lnTo>
                  <a:lnTo>
                    <a:pt x="799" y="255"/>
                  </a:lnTo>
                  <a:lnTo>
                    <a:pt x="810" y="261"/>
                  </a:lnTo>
                  <a:lnTo>
                    <a:pt x="816" y="272"/>
                  </a:lnTo>
                  <a:lnTo>
                    <a:pt x="822" y="278"/>
                  </a:lnTo>
                  <a:lnTo>
                    <a:pt x="828" y="267"/>
                  </a:lnTo>
                  <a:lnTo>
                    <a:pt x="839" y="267"/>
                  </a:lnTo>
                  <a:lnTo>
                    <a:pt x="851" y="284"/>
                  </a:lnTo>
                  <a:lnTo>
                    <a:pt x="857" y="290"/>
                  </a:lnTo>
                  <a:lnTo>
                    <a:pt x="862" y="301"/>
                  </a:lnTo>
                  <a:lnTo>
                    <a:pt x="862" y="307"/>
                  </a:lnTo>
                  <a:lnTo>
                    <a:pt x="920" y="307"/>
                  </a:lnTo>
                  <a:lnTo>
                    <a:pt x="926" y="313"/>
                  </a:lnTo>
                  <a:lnTo>
                    <a:pt x="926" y="319"/>
                  </a:lnTo>
                  <a:lnTo>
                    <a:pt x="932" y="324"/>
                  </a:lnTo>
                  <a:lnTo>
                    <a:pt x="944" y="324"/>
                  </a:lnTo>
                  <a:lnTo>
                    <a:pt x="961" y="319"/>
                  </a:lnTo>
                  <a:lnTo>
                    <a:pt x="967" y="319"/>
                  </a:lnTo>
                  <a:lnTo>
                    <a:pt x="972" y="324"/>
                  </a:lnTo>
                  <a:lnTo>
                    <a:pt x="978" y="336"/>
                  </a:lnTo>
                  <a:lnTo>
                    <a:pt x="1013" y="336"/>
                  </a:lnTo>
                  <a:lnTo>
                    <a:pt x="1025" y="348"/>
                  </a:lnTo>
                  <a:lnTo>
                    <a:pt x="1036" y="342"/>
                  </a:lnTo>
                  <a:lnTo>
                    <a:pt x="1048" y="353"/>
                  </a:lnTo>
                  <a:lnTo>
                    <a:pt x="1048" y="359"/>
                  </a:lnTo>
                  <a:lnTo>
                    <a:pt x="1059" y="359"/>
                  </a:lnTo>
                  <a:lnTo>
                    <a:pt x="1071" y="348"/>
                  </a:lnTo>
                  <a:lnTo>
                    <a:pt x="1077" y="336"/>
                  </a:lnTo>
                  <a:lnTo>
                    <a:pt x="1088" y="348"/>
                  </a:lnTo>
                  <a:lnTo>
                    <a:pt x="1100" y="336"/>
                  </a:lnTo>
                  <a:lnTo>
                    <a:pt x="1111" y="330"/>
                  </a:lnTo>
                  <a:lnTo>
                    <a:pt x="1117" y="330"/>
                  </a:lnTo>
                  <a:lnTo>
                    <a:pt x="1129" y="336"/>
                  </a:lnTo>
                  <a:lnTo>
                    <a:pt x="1140" y="353"/>
                  </a:lnTo>
                  <a:lnTo>
                    <a:pt x="1146" y="359"/>
                  </a:lnTo>
                  <a:lnTo>
                    <a:pt x="1175" y="359"/>
                  </a:lnTo>
                  <a:lnTo>
                    <a:pt x="1187" y="348"/>
                  </a:lnTo>
                  <a:lnTo>
                    <a:pt x="1204" y="336"/>
                  </a:lnTo>
                  <a:lnTo>
                    <a:pt x="1227" y="324"/>
                  </a:lnTo>
                  <a:lnTo>
                    <a:pt x="1250" y="330"/>
                  </a:lnTo>
                  <a:lnTo>
                    <a:pt x="1262" y="330"/>
                  </a:lnTo>
                  <a:lnTo>
                    <a:pt x="1285" y="336"/>
                  </a:lnTo>
                  <a:lnTo>
                    <a:pt x="1337" y="353"/>
                  </a:lnTo>
                  <a:lnTo>
                    <a:pt x="1360" y="365"/>
                  </a:lnTo>
                  <a:lnTo>
                    <a:pt x="1372" y="365"/>
                  </a:lnTo>
                  <a:lnTo>
                    <a:pt x="1383" y="371"/>
                  </a:lnTo>
                  <a:lnTo>
                    <a:pt x="1395" y="365"/>
                  </a:lnTo>
                  <a:lnTo>
                    <a:pt x="1407" y="614"/>
                  </a:lnTo>
                  <a:lnTo>
                    <a:pt x="1418" y="625"/>
                  </a:lnTo>
                  <a:lnTo>
                    <a:pt x="1436" y="637"/>
                  </a:lnTo>
                  <a:lnTo>
                    <a:pt x="1447" y="660"/>
                  </a:lnTo>
                  <a:lnTo>
                    <a:pt x="1436" y="672"/>
                  </a:lnTo>
                  <a:lnTo>
                    <a:pt x="1447" y="683"/>
                  </a:lnTo>
                  <a:lnTo>
                    <a:pt x="1447" y="701"/>
                  </a:lnTo>
                  <a:lnTo>
                    <a:pt x="1441" y="724"/>
                  </a:lnTo>
                  <a:lnTo>
                    <a:pt x="1436" y="735"/>
                  </a:lnTo>
                  <a:lnTo>
                    <a:pt x="1436" y="759"/>
                  </a:lnTo>
                  <a:lnTo>
                    <a:pt x="1441" y="770"/>
                  </a:lnTo>
                  <a:lnTo>
                    <a:pt x="1441" y="787"/>
                  </a:lnTo>
                  <a:lnTo>
                    <a:pt x="1436" y="799"/>
                  </a:lnTo>
                  <a:lnTo>
                    <a:pt x="1436" y="816"/>
                  </a:lnTo>
                  <a:lnTo>
                    <a:pt x="1441" y="828"/>
                  </a:lnTo>
                  <a:lnTo>
                    <a:pt x="1436" y="845"/>
                  </a:lnTo>
                  <a:lnTo>
                    <a:pt x="1407" y="845"/>
                  </a:lnTo>
                  <a:lnTo>
                    <a:pt x="1349" y="874"/>
                  </a:lnTo>
                  <a:lnTo>
                    <a:pt x="1331" y="886"/>
                  </a:lnTo>
                  <a:lnTo>
                    <a:pt x="1326" y="874"/>
                  </a:lnTo>
                  <a:lnTo>
                    <a:pt x="1343" y="869"/>
                  </a:lnTo>
                  <a:lnTo>
                    <a:pt x="1343" y="857"/>
                  </a:lnTo>
                  <a:lnTo>
                    <a:pt x="1320" y="857"/>
                  </a:lnTo>
                  <a:lnTo>
                    <a:pt x="1320" y="840"/>
                  </a:lnTo>
                  <a:lnTo>
                    <a:pt x="1285" y="840"/>
                  </a:lnTo>
                  <a:lnTo>
                    <a:pt x="1274" y="851"/>
                  </a:lnTo>
                  <a:lnTo>
                    <a:pt x="1279" y="869"/>
                  </a:lnTo>
                  <a:lnTo>
                    <a:pt x="1297" y="880"/>
                  </a:lnTo>
                  <a:lnTo>
                    <a:pt x="1302" y="886"/>
                  </a:lnTo>
                  <a:lnTo>
                    <a:pt x="1297" y="897"/>
                  </a:lnTo>
                  <a:lnTo>
                    <a:pt x="1279" y="921"/>
                  </a:lnTo>
                  <a:lnTo>
                    <a:pt x="1268" y="955"/>
                  </a:lnTo>
                  <a:lnTo>
                    <a:pt x="1250" y="973"/>
                  </a:lnTo>
                  <a:lnTo>
                    <a:pt x="1216" y="996"/>
                  </a:lnTo>
                  <a:lnTo>
                    <a:pt x="1175" y="1019"/>
                  </a:lnTo>
                  <a:lnTo>
                    <a:pt x="1198" y="990"/>
                  </a:lnTo>
                  <a:lnTo>
                    <a:pt x="1198" y="978"/>
                  </a:lnTo>
                  <a:lnTo>
                    <a:pt x="1164" y="984"/>
                  </a:lnTo>
                  <a:lnTo>
                    <a:pt x="1152" y="984"/>
                  </a:lnTo>
                  <a:lnTo>
                    <a:pt x="1146" y="978"/>
                  </a:lnTo>
                  <a:lnTo>
                    <a:pt x="1152" y="967"/>
                  </a:lnTo>
                  <a:lnTo>
                    <a:pt x="1140" y="973"/>
                  </a:lnTo>
                  <a:lnTo>
                    <a:pt x="1117" y="978"/>
                  </a:lnTo>
                  <a:lnTo>
                    <a:pt x="1106" y="967"/>
                  </a:lnTo>
                  <a:lnTo>
                    <a:pt x="1094" y="973"/>
                  </a:lnTo>
                  <a:lnTo>
                    <a:pt x="1094" y="978"/>
                  </a:lnTo>
                  <a:lnTo>
                    <a:pt x="1111" y="996"/>
                  </a:lnTo>
                  <a:lnTo>
                    <a:pt x="1123" y="996"/>
                  </a:lnTo>
                  <a:lnTo>
                    <a:pt x="1123" y="1007"/>
                  </a:lnTo>
                  <a:lnTo>
                    <a:pt x="1106" y="1031"/>
                  </a:lnTo>
                  <a:lnTo>
                    <a:pt x="1100" y="1036"/>
                  </a:lnTo>
                  <a:lnTo>
                    <a:pt x="1088" y="1031"/>
                  </a:lnTo>
                  <a:lnTo>
                    <a:pt x="1088" y="1025"/>
                  </a:lnTo>
                  <a:lnTo>
                    <a:pt x="1082" y="1031"/>
                  </a:lnTo>
                  <a:lnTo>
                    <a:pt x="1082" y="1048"/>
                  </a:lnTo>
                  <a:lnTo>
                    <a:pt x="1088" y="1048"/>
                  </a:lnTo>
                  <a:lnTo>
                    <a:pt x="1071" y="1071"/>
                  </a:lnTo>
                  <a:lnTo>
                    <a:pt x="1059" y="1077"/>
                  </a:lnTo>
                  <a:lnTo>
                    <a:pt x="1059" y="1048"/>
                  </a:lnTo>
                  <a:lnTo>
                    <a:pt x="1054" y="1054"/>
                  </a:lnTo>
                  <a:lnTo>
                    <a:pt x="1054" y="1065"/>
                  </a:lnTo>
                  <a:lnTo>
                    <a:pt x="1025" y="1071"/>
                  </a:lnTo>
                  <a:lnTo>
                    <a:pt x="1030" y="1083"/>
                  </a:lnTo>
                  <a:lnTo>
                    <a:pt x="1054" y="1077"/>
                  </a:lnTo>
                  <a:lnTo>
                    <a:pt x="1048" y="1100"/>
                  </a:lnTo>
                  <a:lnTo>
                    <a:pt x="1013" y="1106"/>
                  </a:lnTo>
                  <a:lnTo>
                    <a:pt x="1001" y="1106"/>
                  </a:lnTo>
                  <a:lnTo>
                    <a:pt x="1007" y="1112"/>
                  </a:lnTo>
                  <a:lnTo>
                    <a:pt x="1019" y="1112"/>
                  </a:lnTo>
                  <a:lnTo>
                    <a:pt x="1030" y="1123"/>
                  </a:lnTo>
                  <a:lnTo>
                    <a:pt x="1030" y="1146"/>
                  </a:lnTo>
                  <a:lnTo>
                    <a:pt x="1019" y="1152"/>
                  </a:lnTo>
                  <a:lnTo>
                    <a:pt x="996" y="1152"/>
                  </a:lnTo>
                  <a:lnTo>
                    <a:pt x="996" y="1164"/>
                  </a:lnTo>
                  <a:lnTo>
                    <a:pt x="1001" y="1169"/>
                  </a:lnTo>
                  <a:lnTo>
                    <a:pt x="1007" y="1193"/>
                  </a:lnTo>
                  <a:lnTo>
                    <a:pt x="1013" y="1245"/>
                  </a:lnTo>
                  <a:lnTo>
                    <a:pt x="1042" y="1314"/>
                  </a:lnTo>
                  <a:lnTo>
                    <a:pt x="1030" y="1314"/>
                  </a:lnTo>
                  <a:lnTo>
                    <a:pt x="1042" y="1326"/>
                  </a:lnTo>
                  <a:lnTo>
                    <a:pt x="1054" y="1343"/>
                  </a:lnTo>
                  <a:lnTo>
                    <a:pt x="1054" y="1349"/>
                  </a:lnTo>
                  <a:lnTo>
                    <a:pt x="1019" y="1337"/>
                  </a:lnTo>
                  <a:lnTo>
                    <a:pt x="984" y="1320"/>
                  </a:lnTo>
                  <a:lnTo>
                    <a:pt x="938" y="1308"/>
                  </a:lnTo>
                  <a:lnTo>
                    <a:pt x="926" y="1308"/>
                  </a:lnTo>
                  <a:lnTo>
                    <a:pt x="903" y="1291"/>
                  </a:lnTo>
                  <a:lnTo>
                    <a:pt x="891" y="1279"/>
                  </a:lnTo>
                  <a:lnTo>
                    <a:pt x="874" y="1274"/>
                  </a:lnTo>
                  <a:lnTo>
                    <a:pt x="851" y="1256"/>
                  </a:lnTo>
                  <a:lnTo>
                    <a:pt x="828" y="1233"/>
                  </a:lnTo>
                  <a:lnTo>
                    <a:pt x="816" y="1204"/>
                  </a:lnTo>
                  <a:lnTo>
                    <a:pt x="805" y="1158"/>
                  </a:lnTo>
                  <a:lnTo>
                    <a:pt x="770" y="1123"/>
                  </a:lnTo>
                  <a:lnTo>
                    <a:pt x="753" y="1088"/>
                  </a:lnTo>
                  <a:lnTo>
                    <a:pt x="741" y="1048"/>
                  </a:lnTo>
                  <a:lnTo>
                    <a:pt x="724" y="1025"/>
                  </a:lnTo>
                  <a:lnTo>
                    <a:pt x="700" y="990"/>
                  </a:lnTo>
                  <a:lnTo>
                    <a:pt x="677" y="950"/>
                  </a:lnTo>
                  <a:lnTo>
                    <a:pt x="677" y="915"/>
                  </a:lnTo>
                  <a:lnTo>
                    <a:pt x="660" y="897"/>
                  </a:lnTo>
                  <a:lnTo>
                    <a:pt x="637" y="869"/>
                  </a:lnTo>
                  <a:lnTo>
                    <a:pt x="619" y="863"/>
                  </a:lnTo>
                  <a:lnTo>
                    <a:pt x="596" y="857"/>
                  </a:lnTo>
                  <a:lnTo>
                    <a:pt x="590" y="845"/>
                  </a:lnTo>
                  <a:lnTo>
                    <a:pt x="561" y="834"/>
                  </a:lnTo>
                  <a:lnTo>
                    <a:pt x="509" y="834"/>
                  </a:lnTo>
                  <a:lnTo>
                    <a:pt x="480" y="828"/>
                  </a:lnTo>
                  <a:lnTo>
                    <a:pt x="463" y="828"/>
                  </a:lnTo>
                  <a:lnTo>
                    <a:pt x="451" y="834"/>
                  </a:lnTo>
                  <a:lnTo>
                    <a:pt x="440" y="874"/>
                  </a:lnTo>
                  <a:lnTo>
                    <a:pt x="434" y="880"/>
                  </a:lnTo>
                  <a:lnTo>
                    <a:pt x="417" y="915"/>
                  </a:lnTo>
                  <a:lnTo>
                    <a:pt x="399" y="926"/>
                  </a:lnTo>
                  <a:lnTo>
                    <a:pt x="394" y="932"/>
                  </a:lnTo>
                  <a:lnTo>
                    <a:pt x="365" y="915"/>
                  </a:lnTo>
                  <a:lnTo>
                    <a:pt x="347" y="903"/>
                  </a:lnTo>
                  <a:lnTo>
                    <a:pt x="336" y="903"/>
                  </a:lnTo>
                  <a:lnTo>
                    <a:pt x="301" y="892"/>
                  </a:lnTo>
                  <a:lnTo>
                    <a:pt x="255" y="886"/>
                  </a:lnTo>
                  <a:lnTo>
                    <a:pt x="185" y="851"/>
                  </a:lnTo>
                  <a:lnTo>
                    <a:pt x="168" y="828"/>
                  </a:lnTo>
                  <a:lnTo>
                    <a:pt x="150" y="793"/>
                  </a:lnTo>
                  <a:lnTo>
                    <a:pt x="133" y="770"/>
                  </a:lnTo>
                  <a:lnTo>
                    <a:pt x="122" y="753"/>
                  </a:lnTo>
                  <a:lnTo>
                    <a:pt x="110" y="712"/>
                  </a:lnTo>
                  <a:lnTo>
                    <a:pt x="93" y="683"/>
                  </a:lnTo>
                  <a:lnTo>
                    <a:pt x="75" y="672"/>
                  </a:lnTo>
                  <a:lnTo>
                    <a:pt x="58" y="643"/>
                  </a:lnTo>
                  <a:lnTo>
                    <a:pt x="35" y="620"/>
                  </a:lnTo>
                  <a:lnTo>
                    <a:pt x="29" y="602"/>
                  </a:lnTo>
                  <a:lnTo>
                    <a:pt x="6" y="573"/>
                  </a:lnTo>
                  <a:lnTo>
                    <a:pt x="0" y="556"/>
                  </a:lnTo>
                  <a:lnTo>
                    <a:pt x="0" y="521"/>
                  </a:lnTo>
                  <a:lnTo>
                    <a:pt x="457" y="521"/>
                  </a:lnTo>
                  <a:close/>
                </a:path>
              </a:pathLst>
            </a:custGeom>
            <a:solidFill>
              <a:srgbClr val="FF99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rgbClr val="2F2B2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10238" y="1062462"/>
              <a:ext cx="1512967" cy="49244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bg1"/>
                  </a:solidFill>
                </a:rPr>
                <a:t>Region 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86367" y="2552681"/>
              <a:ext cx="1417065" cy="86177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bg1"/>
                  </a:solidFill>
                </a:rPr>
                <a:t>Region 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5031" y="5066148"/>
              <a:ext cx="2069791" cy="4924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bg1"/>
                  </a:solidFill>
                </a:rPr>
                <a:t>Region  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10624" y="3296757"/>
              <a:ext cx="1681249" cy="49244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bg1"/>
                  </a:solidFill>
                </a:rPr>
                <a:t>Region  4</a:t>
              </a:r>
            </a:p>
          </p:txBody>
        </p:sp>
      </p:grpSp>
      <p:sp>
        <p:nvSpPr>
          <p:cNvPr id="57" name="Freeform 52"/>
          <p:cNvSpPr>
            <a:spLocks/>
          </p:cNvSpPr>
          <p:nvPr/>
        </p:nvSpPr>
        <p:spPr bwMode="auto">
          <a:xfrm>
            <a:off x="4162168" y="2530755"/>
            <a:ext cx="569211" cy="659365"/>
          </a:xfrm>
          <a:custGeom>
            <a:avLst/>
            <a:gdLst>
              <a:gd name="T0" fmla="*/ 2147483647 w 497"/>
              <a:gd name="T1" fmla="*/ 2147483647 h 590"/>
              <a:gd name="T2" fmla="*/ 2147483647 w 497"/>
              <a:gd name="T3" fmla="*/ 2147483647 h 590"/>
              <a:gd name="T4" fmla="*/ 2147483647 w 497"/>
              <a:gd name="T5" fmla="*/ 2147483647 h 590"/>
              <a:gd name="T6" fmla="*/ 2147483647 w 497"/>
              <a:gd name="T7" fmla="*/ 2147483647 h 590"/>
              <a:gd name="T8" fmla="*/ 2147483647 w 497"/>
              <a:gd name="T9" fmla="*/ 2147483647 h 590"/>
              <a:gd name="T10" fmla="*/ 2147483647 w 497"/>
              <a:gd name="T11" fmla="*/ 2147483647 h 590"/>
              <a:gd name="T12" fmla="*/ 2147483647 w 497"/>
              <a:gd name="T13" fmla="*/ 2147483647 h 590"/>
              <a:gd name="T14" fmla="*/ 2147483647 w 497"/>
              <a:gd name="T15" fmla="*/ 2147483647 h 590"/>
              <a:gd name="T16" fmla="*/ 2147483647 w 497"/>
              <a:gd name="T17" fmla="*/ 2147483647 h 590"/>
              <a:gd name="T18" fmla="*/ 2147483647 w 497"/>
              <a:gd name="T19" fmla="*/ 2147483647 h 590"/>
              <a:gd name="T20" fmla="*/ 2147483647 w 497"/>
              <a:gd name="T21" fmla="*/ 2147483647 h 590"/>
              <a:gd name="T22" fmla="*/ 2147483647 w 497"/>
              <a:gd name="T23" fmla="*/ 2147483647 h 590"/>
              <a:gd name="T24" fmla="*/ 2147483647 w 497"/>
              <a:gd name="T25" fmla="*/ 2147483647 h 590"/>
              <a:gd name="T26" fmla="*/ 2147483647 w 497"/>
              <a:gd name="T27" fmla="*/ 2147483647 h 590"/>
              <a:gd name="T28" fmla="*/ 2147483647 w 497"/>
              <a:gd name="T29" fmla="*/ 2147483647 h 590"/>
              <a:gd name="T30" fmla="*/ 2147483647 w 497"/>
              <a:gd name="T31" fmla="*/ 2147483647 h 590"/>
              <a:gd name="T32" fmla="*/ 2147483647 w 497"/>
              <a:gd name="T33" fmla="*/ 2147483647 h 590"/>
              <a:gd name="T34" fmla="*/ 2147483647 w 497"/>
              <a:gd name="T35" fmla="*/ 2147483647 h 590"/>
              <a:gd name="T36" fmla="*/ 2147483647 w 497"/>
              <a:gd name="T37" fmla="*/ 0 h 590"/>
              <a:gd name="T38" fmla="*/ 2147483647 w 497"/>
              <a:gd name="T39" fmla="*/ 2147483647 h 590"/>
              <a:gd name="T40" fmla="*/ 2147483647 w 497"/>
              <a:gd name="T41" fmla="*/ 2147483647 h 590"/>
              <a:gd name="T42" fmla="*/ 2147483647 w 497"/>
              <a:gd name="T43" fmla="*/ 2147483647 h 590"/>
              <a:gd name="T44" fmla="*/ 2147483647 w 497"/>
              <a:gd name="T45" fmla="*/ 2147483647 h 590"/>
              <a:gd name="T46" fmla="*/ 2147483647 w 497"/>
              <a:gd name="T47" fmla="*/ 2147483647 h 590"/>
              <a:gd name="T48" fmla="*/ 2147483647 w 497"/>
              <a:gd name="T49" fmla="*/ 2147483647 h 590"/>
              <a:gd name="T50" fmla="*/ 2147483647 w 497"/>
              <a:gd name="T51" fmla="*/ 2147483647 h 590"/>
              <a:gd name="T52" fmla="*/ 2147483647 w 497"/>
              <a:gd name="T53" fmla="*/ 2147483647 h 590"/>
              <a:gd name="T54" fmla="*/ 2147483647 w 497"/>
              <a:gd name="T55" fmla="*/ 2147483647 h 590"/>
              <a:gd name="T56" fmla="*/ 2147483647 w 497"/>
              <a:gd name="T57" fmla="*/ 2147483647 h 590"/>
              <a:gd name="T58" fmla="*/ 0 w 497"/>
              <a:gd name="T59" fmla="*/ 2147483647 h 590"/>
              <a:gd name="T60" fmla="*/ 2147483647 w 497"/>
              <a:gd name="T61" fmla="*/ 2147483647 h 590"/>
              <a:gd name="T62" fmla="*/ 2147483647 w 497"/>
              <a:gd name="T63" fmla="*/ 2147483647 h 590"/>
              <a:gd name="T64" fmla="*/ 2147483647 w 497"/>
              <a:gd name="T65" fmla="*/ 2147483647 h 590"/>
              <a:gd name="T66" fmla="*/ 2147483647 w 497"/>
              <a:gd name="T67" fmla="*/ 2147483647 h 590"/>
              <a:gd name="T68" fmla="*/ 2147483647 w 497"/>
              <a:gd name="T69" fmla="*/ 2147483647 h 590"/>
              <a:gd name="T70" fmla="*/ 2147483647 w 497"/>
              <a:gd name="T71" fmla="*/ 2147483647 h 590"/>
              <a:gd name="T72" fmla="*/ 2147483647 w 497"/>
              <a:gd name="T73" fmla="*/ 2147483647 h 590"/>
              <a:gd name="T74" fmla="*/ 2147483647 w 497"/>
              <a:gd name="T75" fmla="*/ 2147483647 h 590"/>
              <a:gd name="T76" fmla="*/ 2147483647 w 497"/>
              <a:gd name="T77" fmla="*/ 2147483647 h 590"/>
              <a:gd name="T78" fmla="*/ 2147483647 w 497"/>
              <a:gd name="T79" fmla="*/ 2147483647 h 590"/>
              <a:gd name="T80" fmla="*/ 2147483647 w 497"/>
              <a:gd name="T81" fmla="*/ 2147483647 h 590"/>
              <a:gd name="T82" fmla="*/ 2147483647 w 497"/>
              <a:gd name="T83" fmla="*/ 2147483647 h 590"/>
              <a:gd name="T84" fmla="*/ 2147483647 w 497"/>
              <a:gd name="T85" fmla="*/ 2147483647 h 590"/>
              <a:gd name="T86" fmla="*/ 2147483647 w 497"/>
              <a:gd name="T87" fmla="*/ 2147483647 h 590"/>
              <a:gd name="T88" fmla="*/ 2147483647 w 497"/>
              <a:gd name="T89" fmla="*/ 2147483647 h 590"/>
              <a:gd name="T90" fmla="*/ 2147483647 w 497"/>
              <a:gd name="T91" fmla="*/ 2147483647 h 590"/>
              <a:gd name="T92" fmla="*/ 2147483647 w 497"/>
              <a:gd name="T93" fmla="*/ 2147483647 h 590"/>
              <a:gd name="T94" fmla="*/ 2147483647 w 497"/>
              <a:gd name="T95" fmla="*/ 2147483647 h 590"/>
              <a:gd name="T96" fmla="*/ 2147483647 w 497"/>
              <a:gd name="T97" fmla="*/ 2147483647 h 590"/>
              <a:gd name="T98" fmla="*/ 2147483647 w 497"/>
              <a:gd name="T99" fmla="*/ 2147483647 h 590"/>
              <a:gd name="T100" fmla="*/ 2147483647 w 497"/>
              <a:gd name="T101" fmla="*/ 2147483647 h 590"/>
              <a:gd name="T102" fmla="*/ 2147483647 w 497"/>
              <a:gd name="T103" fmla="*/ 2147483647 h 590"/>
              <a:gd name="T104" fmla="*/ 2147483647 w 497"/>
              <a:gd name="T105" fmla="*/ 2147483647 h 590"/>
              <a:gd name="T106" fmla="*/ 2147483647 w 497"/>
              <a:gd name="T107" fmla="*/ 2147483647 h 590"/>
              <a:gd name="T108" fmla="*/ 2147483647 w 497"/>
              <a:gd name="T109" fmla="*/ 2147483647 h 590"/>
              <a:gd name="T110" fmla="*/ 2147483647 w 497"/>
              <a:gd name="T111" fmla="*/ 2147483647 h 590"/>
              <a:gd name="T112" fmla="*/ 2147483647 w 497"/>
              <a:gd name="T113" fmla="*/ 2147483647 h 590"/>
              <a:gd name="T114" fmla="*/ 2147483647 w 497"/>
              <a:gd name="T115" fmla="*/ 2147483647 h 590"/>
              <a:gd name="T116" fmla="*/ 2147483647 w 497"/>
              <a:gd name="T117" fmla="*/ 2147483647 h 590"/>
              <a:gd name="T118" fmla="*/ 2147483647 w 497"/>
              <a:gd name="T119" fmla="*/ 2147483647 h 590"/>
              <a:gd name="T120" fmla="*/ 2147483647 w 497"/>
              <a:gd name="T121" fmla="*/ 2147483647 h 59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97"/>
              <a:gd name="T184" fmla="*/ 0 h 590"/>
              <a:gd name="T185" fmla="*/ 497 w 497"/>
              <a:gd name="T186" fmla="*/ 590 h 59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97" h="590">
                <a:moveTo>
                  <a:pt x="445" y="277"/>
                </a:moveTo>
                <a:lnTo>
                  <a:pt x="440" y="266"/>
                </a:lnTo>
                <a:lnTo>
                  <a:pt x="445" y="248"/>
                </a:lnTo>
                <a:lnTo>
                  <a:pt x="445" y="220"/>
                </a:lnTo>
                <a:lnTo>
                  <a:pt x="451" y="214"/>
                </a:lnTo>
                <a:lnTo>
                  <a:pt x="451" y="208"/>
                </a:lnTo>
                <a:lnTo>
                  <a:pt x="445" y="202"/>
                </a:lnTo>
                <a:lnTo>
                  <a:pt x="428" y="196"/>
                </a:lnTo>
                <a:lnTo>
                  <a:pt x="428" y="191"/>
                </a:lnTo>
                <a:lnTo>
                  <a:pt x="434" y="179"/>
                </a:lnTo>
                <a:lnTo>
                  <a:pt x="440" y="173"/>
                </a:lnTo>
                <a:lnTo>
                  <a:pt x="434" y="167"/>
                </a:lnTo>
                <a:lnTo>
                  <a:pt x="422" y="167"/>
                </a:lnTo>
                <a:lnTo>
                  <a:pt x="411" y="173"/>
                </a:lnTo>
                <a:lnTo>
                  <a:pt x="411" y="144"/>
                </a:lnTo>
                <a:lnTo>
                  <a:pt x="399" y="133"/>
                </a:lnTo>
                <a:lnTo>
                  <a:pt x="399" y="127"/>
                </a:lnTo>
                <a:lnTo>
                  <a:pt x="387" y="115"/>
                </a:lnTo>
                <a:lnTo>
                  <a:pt x="364" y="115"/>
                </a:lnTo>
                <a:lnTo>
                  <a:pt x="353" y="110"/>
                </a:lnTo>
                <a:lnTo>
                  <a:pt x="358" y="104"/>
                </a:lnTo>
                <a:lnTo>
                  <a:pt x="312" y="104"/>
                </a:lnTo>
                <a:lnTo>
                  <a:pt x="306" y="110"/>
                </a:lnTo>
                <a:lnTo>
                  <a:pt x="225" y="75"/>
                </a:lnTo>
                <a:lnTo>
                  <a:pt x="196" y="46"/>
                </a:lnTo>
                <a:lnTo>
                  <a:pt x="179" y="46"/>
                </a:lnTo>
                <a:lnTo>
                  <a:pt x="173" y="29"/>
                </a:lnTo>
                <a:lnTo>
                  <a:pt x="167" y="29"/>
                </a:lnTo>
                <a:lnTo>
                  <a:pt x="167" y="34"/>
                </a:lnTo>
                <a:lnTo>
                  <a:pt x="173" y="40"/>
                </a:lnTo>
                <a:lnTo>
                  <a:pt x="162" y="40"/>
                </a:lnTo>
                <a:lnTo>
                  <a:pt x="144" y="46"/>
                </a:lnTo>
                <a:lnTo>
                  <a:pt x="144" y="40"/>
                </a:lnTo>
                <a:lnTo>
                  <a:pt x="150" y="34"/>
                </a:lnTo>
                <a:lnTo>
                  <a:pt x="150" y="29"/>
                </a:lnTo>
                <a:lnTo>
                  <a:pt x="167" y="11"/>
                </a:lnTo>
                <a:lnTo>
                  <a:pt x="167" y="5"/>
                </a:lnTo>
                <a:lnTo>
                  <a:pt x="162" y="0"/>
                </a:lnTo>
                <a:lnTo>
                  <a:pt x="156" y="0"/>
                </a:lnTo>
                <a:lnTo>
                  <a:pt x="144" y="5"/>
                </a:lnTo>
                <a:lnTo>
                  <a:pt x="133" y="17"/>
                </a:lnTo>
                <a:lnTo>
                  <a:pt x="121" y="17"/>
                </a:lnTo>
                <a:lnTo>
                  <a:pt x="115" y="23"/>
                </a:lnTo>
                <a:lnTo>
                  <a:pt x="104" y="29"/>
                </a:lnTo>
                <a:lnTo>
                  <a:pt x="98" y="34"/>
                </a:lnTo>
                <a:lnTo>
                  <a:pt x="86" y="34"/>
                </a:lnTo>
                <a:lnTo>
                  <a:pt x="86" y="23"/>
                </a:lnTo>
                <a:lnTo>
                  <a:pt x="75" y="23"/>
                </a:lnTo>
                <a:lnTo>
                  <a:pt x="57" y="40"/>
                </a:lnTo>
                <a:lnTo>
                  <a:pt x="52" y="40"/>
                </a:lnTo>
                <a:lnTo>
                  <a:pt x="52" y="115"/>
                </a:lnTo>
                <a:lnTo>
                  <a:pt x="46" y="127"/>
                </a:lnTo>
                <a:lnTo>
                  <a:pt x="40" y="133"/>
                </a:lnTo>
                <a:lnTo>
                  <a:pt x="34" y="144"/>
                </a:lnTo>
                <a:lnTo>
                  <a:pt x="23" y="144"/>
                </a:lnTo>
                <a:lnTo>
                  <a:pt x="17" y="156"/>
                </a:lnTo>
                <a:lnTo>
                  <a:pt x="5" y="162"/>
                </a:lnTo>
                <a:lnTo>
                  <a:pt x="5" y="167"/>
                </a:lnTo>
                <a:lnTo>
                  <a:pt x="0" y="179"/>
                </a:lnTo>
                <a:lnTo>
                  <a:pt x="0" y="202"/>
                </a:lnTo>
                <a:lnTo>
                  <a:pt x="5" y="208"/>
                </a:lnTo>
                <a:lnTo>
                  <a:pt x="5" y="214"/>
                </a:lnTo>
                <a:lnTo>
                  <a:pt x="17" y="214"/>
                </a:lnTo>
                <a:lnTo>
                  <a:pt x="23" y="220"/>
                </a:lnTo>
                <a:lnTo>
                  <a:pt x="17" y="225"/>
                </a:lnTo>
                <a:lnTo>
                  <a:pt x="17" y="254"/>
                </a:lnTo>
                <a:lnTo>
                  <a:pt x="23" y="272"/>
                </a:lnTo>
                <a:lnTo>
                  <a:pt x="23" y="289"/>
                </a:lnTo>
                <a:lnTo>
                  <a:pt x="28" y="306"/>
                </a:lnTo>
                <a:lnTo>
                  <a:pt x="28" y="318"/>
                </a:lnTo>
                <a:lnTo>
                  <a:pt x="40" y="318"/>
                </a:lnTo>
                <a:lnTo>
                  <a:pt x="75" y="335"/>
                </a:lnTo>
                <a:lnTo>
                  <a:pt x="75" y="341"/>
                </a:lnTo>
                <a:lnTo>
                  <a:pt x="98" y="364"/>
                </a:lnTo>
                <a:lnTo>
                  <a:pt x="104" y="364"/>
                </a:lnTo>
                <a:lnTo>
                  <a:pt x="110" y="376"/>
                </a:lnTo>
                <a:lnTo>
                  <a:pt x="127" y="399"/>
                </a:lnTo>
                <a:lnTo>
                  <a:pt x="133" y="411"/>
                </a:lnTo>
                <a:lnTo>
                  <a:pt x="133" y="428"/>
                </a:lnTo>
                <a:lnTo>
                  <a:pt x="138" y="439"/>
                </a:lnTo>
                <a:lnTo>
                  <a:pt x="138" y="457"/>
                </a:lnTo>
                <a:lnTo>
                  <a:pt x="144" y="468"/>
                </a:lnTo>
                <a:lnTo>
                  <a:pt x="156" y="474"/>
                </a:lnTo>
                <a:lnTo>
                  <a:pt x="156" y="480"/>
                </a:lnTo>
                <a:lnTo>
                  <a:pt x="150" y="492"/>
                </a:lnTo>
                <a:lnTo>
                  <a:pt x="144" y="492"/>
                </a:lnTo>
                <a:lnTo>
                  <a:pt x="144" y="503"/>
                </a:lnTo>
                <a:lnTo>
                  <a:pt x="167" y="526"/>
                </a:lnTo>
                <a:lnTo>
                  <a:pt x="167" y="538"/>
                </a:lnTo>
                <a:lnTo>
                  <a:pt x="173" y="544"/>
                </a:lnTo>
                <a:lnTo>
                  <a:pt x="179" y="544"/>
                </a:lnTo>
                <a:lnTo>
                  <a:pt x="179" y="549"/>
                </a:lnTo>
                <a:lnTo>
                  <a:pt x="185" y="549"/>
                </a:lnTo>
                <a:lnTo>
                  <a:pt x="191" y="555"/>
                </a:lnTo>
                <a:lnTo>
                  <a:pt x="191" y="561"/>
                </a:lnTo>
                <a:lnTo>
                  <a:pt x="214" y="584"/>
                </a:lnTo>
                <a:lnTo>
                  <a:pt x="220" y="584"/>
                </a:lnTo>
                <a:lnTo>
                  <a:pt x="225" y="590"/>
                </a:lnTo>
                <a:lnTo>
                  <a:pt x="480" y="584"/>
                </a:lnTo>
                <a:lnTo>
                  <a:pt x="463" y="567"/>
                </a:lnTo>
                <a:lnTo>
                  <a:pt x="457" y="538"/>
                </a:lnTo>
                <a:lnTo>
                  <a:pt x="457" y="503"/>
                </a:lnTo>
                <a:lnTo>
                  <a:pt x="463" y="457"/>
                </a:lnTo>
                <a:lnTo>
                  <a:pt x="457" y="439"/>
                </a:lnTo>
                <a:lnTo>
                  <a:pt x="457" y="422"/>
                </a:lnTo>
                <a:lnTo>
                  <a:pt x="451" y="405"/>
                </a:lnTo>
                <a:lnTo>
                  <a:pt x="451" y="393"/>
                </a:lnTo>
                <a:lnTo>
                  <a:pt x="463" y="376"/>
                </a:lnTo>
                <a:lnTo>
                  <a:pt x="468" y="358"/>
                </a:lnTo>
                <a:lnTo>
                  <a:pt x="468" y="347"/>
                </a:lnTo>
                <a:lnTo>
                  <a:pt x="474" y="341"/>
                </a:lnTo>
                <a:lnTo>
                  <a:pt x="480" y="318"/>
                </a:lnTo>
                <a:lnTo>
                  <a:pt x="492" y="283"/>
                </a:lnTo>
                <a:lnTo>
                  <a:pt x="492" y="260"/>
                </a:lnTo>
                <a:lnTo>
                  <a:pt x="497" y="248"/>
                </a:lnTo>
                <a:lnTo>
                  <a:pt x="497" y="243"/>
                </a:lnTo>
                <a:lnTo>
                  <a:pt x="474" y="243"/>
                </a:lnTo>
                <a:lnTo>
                  <a:pt x="463" y="266"/>
                </a:lnTo>
                <a:lnTo>
                  <a:pt x="457" y="272"/>
                </a:lnTo>
                <a:lnTo>
                  <a:pt x="457" y="277"/>
                </a:lnTo>
                <a:lnTo>
                  <a:pt x="451" y="277"/>
                </a:lnTo>
                <a:lnTo>
                  <a:pt x="445" y="283"/>
                </a:lnTo>
                <a:lnTo>
                  <a:pt x="445" y="277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58" name="Freeform 57"/>
          <p:cNvSpPr/>
          <p:nvPr/>
        </p:nvSpPr>
        <p:spPr>
          <a:xfrm>
            <a:off x="2768633" y="2023521"/>
            <a:ext cx="1055165" cy="2076019"/>
          </a:xfrm>
          <a:custGeom>
            <a:avLst/>
            <a:gdLst>
              <a:gd name="connsiteX0" fmla="*/ 1394356 w 1406887"/>
              <a:gd name="connsiteY0" fmla="*/ 2768025 h 2768025"/>
              <a:gd name="connsiteX1" fmla="*/ 1406769 w 1406887"/>
              <a:gd name="connsiteY1" fmla="*/ 2747337 h 2768025"/>
              <a:gd name="connsiteX2" fmla="*/ 1398494 w 1406887"/>
              <a:gd name="connsiteY2" fmla="*/ 2714237 h 2768025"/>
              <a:gd name="connsiteX3" fmla="*/ 1386081 w 1406887"/>
              <a:gd name="connsiteY3" fmla="*/ 2705962 h 2768025"/>
              <a:gd name="connsiteX4" fmla="*/ 1344706 w 1406887"/>
              <a:gd name="connsiteY4" fmla="*/ 2697687 h 2768025"/>
              <a:gd name="connsiteX5" fmla="*/ 914400 w 1406887"/>
              <a:gd name="connsiteY5" fmla="*/ 2710099 h 2768025"/>
              <a:gd name="connsiteX6" fmla="*/ 844061 w 1406887"/>
              <a:gd name="connsiteY6" fmla="*/ 2718375 h 2768025"/>
              <a:gd name="connsiteX7" fmla="*/ 550295 w 1406887"/>
              <a:gd name="connsiteY7" fmla="*/ 2714237 h 2768025"/>
              <a:gd name="connsiteX8" fmla="*/ 508919 w 1406887"/>
              <a:gd name="connsiteY8" fmla="*/ 2710099 h 2768025"/>
              <a:gd name="connsiteX9" fmla="*/ 484094 w 1406887"/>
              <a:gd name="connsiteY9" fmla="*/ 2701824 h 2768025"/>
              <a:gd name="connsiteX10" fmla="*/ 260666 w 1406887"/>
              <a:gd name="connsiteY10" fmla="*/ 2697687 h 2768025"/>
              <a:gd name="connsiteX11" fmla="*/ 252391 w 1406887"/>
              <a:gd name="connsiteY11" fmla="*/ 2685274 h 2768025"/>
              <a:gd name="connsiteX12" fmla="*/ 264803 w 1406887"/>
              <a:gd name="connsiteY12" fmla="*/ 2499084 h 2768025"/>
              <a:gd name="connsiteX13" fmla="*/ 268941 w 1406887"/>
              <a:gd name="connsiteY13" fmla="*/ 2449433 h 2768025"/>
              <a:gd name="connsiteX14" fmla="*/ 277216 w 1406887"/>
              <a:gd name="connsiteY14" fmla="*/ 2300481 h 2768025"/>
              <a:gd name="connsiteX15" fmla="*/ 281354 w 1406887"/>
              <a:gd name="connsiteY15" fmla="*/ 2271518 h 2768025"/>
              <a:gd name="connsiteX16" fmla="*/ 285491 w 1406887"/>
              <a:gd name="connsiteY16" fmla="*/ 2259106 h 2768025"/>
              <a:gd name="connsiteX17" fmla="*/ 289629 w 1406887"/>
              <a:gd name="connsiteY17" fmla="*/ 2242556 h 2768025"/>
              <a:gd name="connsiteX18" fmla="*/ 293766 w 1406887"/>
              <a:gd name="connsiteY18" fmla="*/ 2230143 h 2768025"/>
              <a:gd name="connsiteX19" fmla="*/ 302041 w 1406887"/>
              <a:gd name="connsiteY19" fmla="*/ 2197042 h 2768025"/>
              <a:gd name="connsiteX20" fmla="*/ 310316 w 1406887"/>
              <a:gd name="connsiteY20" fmla="*/ 2172217 h 2768025"/>
              <a:gd name="connsiteX21" fmla="*/ 306179 w 1406887"/>
              <a:gd name="connsiteY21" fmla="*/ 1961202 h 2768025"/>
              <a:gd name="connsiteX22" fmla="*/ 289629 w 1406887"/>
              <a:gd name="connsiteY22" fmla="*/ 1957064 h 2768025"/>
              <a:gd name="connsiteX23" fmla="*/ 268941 w 1406887"/>
              <a:gd name="connsiteY23" fmla="*/ 1952927 h 2768025"/>
              <a:gd name="connsiteX24" fmla="*/ 256528 w 1406887"/>
              <a:gd name="connsiteY24" fmla="*/ 1948789 h 2768025"/>
              <a:gd name="connsiteX25" fmla="*/ 206878 w 1406887"/>
              <a:gd name="connsiteY25" fmla="*/ 1944651 h 2768025"/>
              <a:gd name="connsiteX26" fmla="*/ 119989 w 1406887"/>
              <a:gd name="connsiteY26" fmla="*/ 1932239 h 2768025"/>
              <a:gd name="connsiteX27" fmla="*/ 0 w 1406887"/>
              <a:gd name="connsiteY27" fmla="*/ 1928101 h 2768025"/>
              <a:gd name="connsiteX28" fmla="*/ 4137 w 1406887"/>
              <a:gd name="connsiteY28" fmla="*/ 1812250 h 2768025"/>
              <a:gd name="connsiteX29" fmla="*/ 8275 w 1406887"/>
              <a:gd name="connsiteY29" fmla="*/ 1799837 h 2768025"/>
              <a:gd name="connsiteX30" fmla="*/ 16550 w 1406887"/>
              <a:gd name="connsiteY30" fmla="*/ 1766737 h 2768025"/>
              <a:gd name="connsiteX31" fmla="*/ 20688 w 1406887"/>
              <a:gd name="connsiteY31" fmla="*/ 1754324 h 2768025"/>
              <a:gd name="connsiteX32" fmla="*/ 28963 w 1406887"/>
              <a:gd name="connsiteY32" fmla="*/ 1741911 h 2768025"/>
              <a:gd name="connsiteX33" fmla="*/ 37238 w 1406887"/>
              <a:gd name="connsiteY33" fmla="*/ 1717086 h 2768025"/>
              <a:gd name="connsiteX34" fmla="*/ 45513 w 1406887"/>
              <a:gd name="connsiteY34" fmla="*/ 1688123 h 2768025"/>
              <a:gd name="connsiteX35" fmla="*/ 49650 w 1406887"/>
              <a:gd name="connsiteY35" fmla="*/ 1617785 h 2768025"/>
              <a:gd name="connsiteX36" fmla="*/ 53788 w 1406887"/>
              <a:gd name="connsiteY36" fmla="*/ 1597097 h 2768025"/>
              <a:gd name="connsiteX37" fmla="*/ 70338 w 1406887"/>
              <a:gd name="connsiteY37" fmla="*/ 1572271 h 2768025"/>
              <a:gd name="connsiteX38" fmla="*/ 82751 w 1406887"/>
              <a:gd name="connsiteY38" fmla="*/ 1568134 h 2768025"/>
              <a:gd name="connsiteX39" fmla="*/ 215153 w 1406887"/>
              <a:gd name="connsiteY39" fmla="*/ 1572271 h 2768025"/>
              <a:gd name="connsiteX40" fmla="*/ 252391 w 1406887"/>
              <a:gd name="connsiteY40" fmla="*/ 1576409 h 2768025"/>
              <a:gd name="connsiteX41" fmla="*/ 310316 w 1406887"/>
              <a:gd name="connsiteY41" fmla="*/ 1580547 h 2768025"/>
              <a:gd name="connsiteX42" fmla="*/ 343417 w 1406887"/>
              <a:gd name="connsiteY42" fmla="*/ 1584684 h 2768025"/>
              <a:gd name="connsiteX43" fmla="*/ 732347 w 1406887"/>
              <a:gd name="connsiteY43" fmla="*/ 1588822 h 2768025"/>
              <a:gd name="connsiteX44" fmla="*/ 753035 w 1406887"/>
              <a:gd name="connsiteY44" fmla="*/ 1592959 h 2768025"/>
              <a:gd name="connsiteX45" fmla="*/ 769585 w 1406887"/>
              <a:gd name="connsiteY45" fmla="*/ 1597097 h 2768025"/>
              <a:gd name="connsiteX46" fmla="*/ 806823 w 1406887"/>
              <a:gd name="connsiteY46" fmla="*/ 1601234 h 2768025"/>
              <a:gd name="connsiteX47" fmla="*/ 831649 w 1406887"/>
              <a:gd name="connsiteY47" fmla="*/ 1617785 h 2768025"/>
              <a:gd name="connsiteX48" fmla="*/ 856474 w 1406887"/>
              <a:gd name="connsiteY48" fmla="*/ 1626060 h 2768025"/>
              <a:gd name="connsiteX49" fmla="*/ 864749 w 1406887"/>
              <a:gd name="connsiteY49" fmla="*/ 1638472 h 2768025"/>
              <a:gd name="connsiteX50" fmla="*/ 889574 w 1406887"/>
              <a:gd name="connsiteY50" fmla="*/ 1650885 h 2768025"/>
              <a:gd name="connsiteX51" fmla="*/ 906125 w 1406887"/>
              <a:gd name="connsiteY51" fmla="*/ 1655023 h 2768025"/>
              <a:gd name="connsiteX52" fmla="*/ 918537 w 1406887"/>
              <a:gd name="connsiteY52" fmla="*/ 1659160 h 2768025"/>
              <a:gd name="connsiteX53" fmla="*/ 988876 w 1406887"/>
              <a:gd name="connsiteY53" fmla="*/ 1663298 h 2768025"/>
              <a:gd name="connsiteX54" fmla="*/ 1042664 w 1406887"/>
              <a:gd name="connsiteY54" fmla="*/ 1671573 h 2768025"/>
              <a:gd name="connsiteX55" fmla="*/ 1055077 w 1406887"/>
              <a:gd name="connsiteY55" fmla="*/ 1675710 h 2768025"/>
              <a:gd name="connsiteX56" fmla="*/ 1067489 w 1406887"/>
              <a:gd name="connsiteY56" fmla="*/ 1683985 h 2768025"/>
              <a:gd name="connsiteX57" fmla="*/ 1100590 w 1406887"/>
              <a:gd name="connsiteY57" fmla="*/ 1696398 h 2768025"/>
              <a:gd name="connsiteX58" fmla="*/ 1113002 w 1406887"/>
              <a:gd name="connsiteY58" fmla="*/ 1704673 h 2768025"/>
              <a:gd name="connsiteX59" fmla="*/ 1121278 w 1406887"/>
              <a:gd name="connsiteY59" fmla="*/ 1712948 h 2768025"/>
              <a:gd name="connsiteX60" fmla="*/ 1125415 w 1406887"/>
              <a:gd name="connsiteY60" fmla="*/ 1700536 h 2768025"/>
              <a:gd name="connsiteX61" fmla="*/ 1117140 w 1406887"/>
              <a:gd name="connsiteY61" fmla="*/ 1630197 h 2768025"/>
              <a:gd name="connsiteX62" fmla="*/ 1113002 w 1406887"/>
              <a:gd name="connsiteY62" fmla="*/ 1601234 h 2768025"/>
              <a:gd name="connsiteX63" fmla="*/ 1117140 w 1406887"/>
              <a:gd name="connsiteY63" fmla="*/ 1444007 h 2768025"/>
              <a:gd name="connsiteX64" fmla="*/ 1125415 w 1406887"/>
              <a:gd name="connsiteY64" fmla="*/ 1410907 h 2768025"/>
              <a:gd name="connsiteX65" fmla="*/ 1141965 w 1406887"/>
              <a:gd name="connsiteY65" fmla="*/ 1381944 h 2768025"/>
              <a:gd name="connsiteX66" fmla="*/ 1146103 w 1406887"/>
              <a:gd name="connsiteY66" fmla="*/ 1365394 h 2768025"/>
              <a:gd name="connsiteX67" fmla="*/ 1158516 w 1406887"/>
              <a:gd name="connsiteY67" fmla="*/ 1361256 h 2768025"/>
              <a:gd name="connsiteX68" fmla="*/ 1154378 w 1406887"/>
              <a:gd name="connsiteY68" fmla="*/ 1299193 h 2768025"/>
              <a:gd name="connsiteX69" fmla="*/ 1146103 w 1406887"/>
              <a:gd name="connsiteY69" fmla="*/ 1245404 h 2768025"/>
              <a:gd name="connsiteX70" fmla="*/ 1137828 w 1406887"/>
              <a:gd name="connsiteY70" fmla="*/ 1228854 h 2768025"/>
              <a:gd name="connsiteX71" fmla="*/ 1125415 w 1406887"/>
              <a:gd name="connsiteY71" fmla="*/ 1170928 h 2768025"/>
              <a:gd name="connsiteX72" fmla="*/ 1121278 w 1406887"/>
              <a:gd name="connsiteY72" fmla="*/ 1158516 h 2768025"/>
              <a:gd name="connsiteX73" fmla="*/ 1117140 w 1406887"/>
              <a:gd name="connsiteY73" fmla="*/ 1141966 h 2768025"/>
              <a:gd name="connsiteX74" fmla="*/ 1113002 w 1406887"/>
              <a:gd name="connsiteY74" fmla="*/ 1129553 h 2768025"/>
              <a:gd name="connsiteX75" fmla="*/ 1100590 w 1406887"/>
              <a:gd name="connsiteY75" fmla="*/ 1088177 h 2768025"/>
              <a:gd name="connsiteX76" fmla="*/ 1096452 w 1406887"/>
              <a:gd name="connsiteY76" fmla="*/ 1075765 h 2768025"/>
              <a:gd name="connsiteX77" fmla="*/ 1092315 w 1406887"/>
              <a:gd name="connsiteY77" fmla="*/ 1034389 h 2768025"/>
              <a:gd name="connsiteX78" fmla="*/ 1088177 w 1406887"/>
              <a:gd name="connsiteY78" fmla="*/ 1021976 h 2768025"/>
              <a:gd name="connsiteX79" fmla="*/ 1079902 w 1406887"/>
              <a:gd name="connsiteY79" fmla="*/ 972326 h 2768025"/>
              <a:gd name="connsiteX80" fmla="*/ 1071627 w 1406887"/>
              <a:gd name="connsiteY80" fmla="*/ 947500 h 2768025"/>
              <a:gd name="connsiteX81" fmla="*/ 1059214 w 1406887"/>
              <a:gd name="connsiteY81" fmla="*/ 914400 h 2768025"/>
              <a:gd name="connsiteX82" fmla="*/ 1055077 w 1406887"/>
              <a:gd name="connsiteY82" fmla="*/ 889575 h 2768025"/>
              <a:gd name="connsiteX83" fmla="*/ 1050939 w 1406887"/>
              <a:gd name="connsiteY83" fmla="*/ 856474 h 2768025"/>
              <a:gd name="connsiteX84" fmla="*/ 1042664 w 1406887"/>
              <a:gd name="connsiteY84" fmla="*/ 831649 h 2768025"/>
              <a:gd name="connsiteX85" fmla="*/ 1038526 w 1406887"/>
              <a:gd name="connsiteY85" fmla="*/ 802686 h 2768025"/>
              <a:gd name="connsiteX86" fmla="*/ 1030251 w 1406887"/>
              <a:gd name="connsiteY86" fmla="*/ 719935 h 2768025"/>
              <a:gd name="connsiteX87" fmla="*/ 1026114 w 1406887"/>
              <a:gd name="connsiteY87" fmla="*/ 542020 h 2768025"/>
              <a:gd name="connsiteX88" fmla="*/ 1017839 w 1406887"/>
              <a:gd name="connsiteY88" fmla="*/ 492369 h 2768025"/>
              <a:gd name="connsiteX89" fmla="*/ 1013701 w 1406887"/>
              <a:gd name="connsiteY89" fmla="*/ 450994 h 2768025"/>
              <a:gd name="connsiteX90" fmla="*/ 1005426 w 1406887"/>
              <a:gd name="connsiteY90" fmla="*/ 417893 h 2768025"/>
              <a:gd name="connsiteX91" fmla="*/ 993013 w 1406887"/>
              <a:gd name="connsiteY91" fmla="*/ 331004 h 2768025"/>
              <a:gd name="connsiteX92" fmla="*/ 988876 w 1406887"/>
              <a:gd name="connsiteY92" fmla="*/ 289629 h 2768025"/>
              <a:gd name="connsiteX93" fmla="*/ 984738 w 1406887"/>
              <a:gd name="connsiteY93" fmla="*/ 273079 h 2768025"/>
              <a:gd name="connsiteX94" fmla="*/ 972326 w 1406887"/>
              <a:gd name="connsiteY94" fmla="*/ 177915 h 2768025"/>
              <a:gd name="connsiteX95" fmla="*/ 968188 w 1406887"/>
              <a:gd name="connsiteY95" fmla="*/ 33100 h 2768025"/>
              <a:gd name="connsiteX96" fmla="*/ 964050 w 1406887"/>
              <a:gd name="connsiteY96" fmla="*/ 12413 h 2768025"/>
              <a:gd name="connsiteX97" fmla="*/ 959913 w 1406887"/>
              <a:gd name="connsiteY97" fmla="*/ 0 h 27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06887" h="2768025">
                <a:moveTo>
                  <a:pt x="1394356" y="2768025"/>
                </a:moveTo>
                <a:cubicBezTo>
                  <a:pt x="1398494" y="2761129"/>
                  <a:pt x="1406152" y="2755355"/>
                  <a:pt x="1406769" y="2747337"/>
                </a:cubicBezTo>
                <a:cubicBezTo>
                  <a:pt x="1407641" y="2735998"/>
                  <a:pt x="1403580" y="2724409"/>
                  <a:pt x="1398494" y="2714237"/>
                </a:cubicBezTo>
                <a:cubicBezTo>
                  <a:pt x="1396270" y="2709789"/>
                  <a:pt x="1390529" y="2708186"/>
                  <a:pt x="1386081" y="2705962"/>
                </a:cubicBezTo>
                <a:cubicBezTo>
                  <a:pt x="1374524" y="2700183"/>
                  <a:pt x="1355387" y="2699213"/>
                  <a:pt x="1344706" y="2697687"/>
                </a:cubicBezTo>
                <a:cubicBezTo>
                  <a:pt x="972301" y="2706660"/>
                  <a:pt x="1115664" y="2700516"/>
                  <a:pt x="914400" y="2710099"/>
                </a:cubicBezTo>
                <a:cubicBezTo>
                  <a:pt x="886189" y="2717152"/>
                  <a:pt x="885225" y="2718375"/>
                  <a:pt x="844061" y="2718375"/>
                </a:cubicBezTo>
                <a:cubicBezTo>
                  <a:pt x="746129" y="2718375"/>
                  <a:pt x="648217" y="2715616"/>
                  <a:pt x="550295" y="2714237"/>
                </a:cubicBezTo>
                <a:cubicBezTo>
                  <a:pt x="536503" y="2712858"/>
                  <a:pt x="522542" y="2712653"/>
                  <a:pt x="508919" y="2710099"/>
                </a:cubicBezTo>
                <a:cubicBezTo>
                  <a:pt x="500346" y="2708491"/>
                  <a:pt x="492806" y="2702260"/>
                  <a:pt x="484094" y="2701824"/>
                </a:cubicBezTo>
                <a:cubicBezTo>
                  <a:pt x="409698" y="2698104"/>
                  <a:pt x="335142" y="2699066"/>
                  <a:pt x="260666" y="2697687"/>
                </a:cubicBezTo>
                <a:cubicBezTo>
                  <a:pt x="257908" y="2693549"/>
                  <a:pt x="252509" y="2690245"/>
                  <a:pt x="252391" y="2685274"/>
                </a:cubicBezTo>
                <a:cubicBezTo>
                  <a:pt x="248902" y="2538739"/>
                  <a:pt x="240786" y="2571136"/>
                  <a:pt x="264803" y="2499084"/>
                </a:cubicBezTo>
                <a:cubicBezTo>
                  <a:pt x="266182" y="2482534"/>
                  <a:pt x="268204" y="2466024"/>
                  <a:pt x="268941" y="2449433"/>
                </a:cubicBezTo>
                <a:cubicBezTo>
                  <a:pt x="275510" y="2301636"/>
                  <a:pt x="258458" y="2356752"/>
                  <a:pt x="277216" y="2300481"/>
                </a:cubicBezTo>
                <a:cubicBezTo>
                  <a:pt x="278595" y="2290827"/>
                  <a:pt x="279441" y="2281081"/>
                  <a:pt x="281354" y="2271518"/>
                </a:cubicBezTo>
                <a:cubicBezTo>
                  <a:pt x="282209" y="2267242"/>
                  <a:pt x="284293" y="2263299"/>
                  <a:pt x="285491" y="2259106"/>
                </a:cubicBezTo>
                <a:cubicBezTo>
                  <a:pt x="287053" y="2253638"/>
                  <a:pt x="288067" y="2248024"/>
                  <a:pt x="289629" y="2242556"/>
                </a:cubicBezTo>
                <a:cubicBezTo>
                  <a:pt x="290827" y="2238362"/>
                  <a:pt x="292619" y="2234351"/>
                  <a:pt x="293766" y="2230143"/>
                </a:cubicBezTo>
                <a:cubicBezTo>
                  <a:pt x="296758" y="2219170"/>
                  <a:pt x="298444" y="2207832"/>
                  <a:pt x="302041" y="2197042"/>
                </a:cubicBezTo>
                <a:lnTo>
                  <a:pt x="310316" y="2172217"/>
                </a:lnTo>
                <a:cubicBezTo>
                  <a:pt x="308937" y="2101879"/>
                  <a:pt x="312912" y="2031231"/>
                  <a:pt x="306179" y="1961202"/>
                </a:cubicBezTo>
                <a:cubicBezTo>
                  <a:pt x="305635" y="1955542"/>
                  <a:pt x="295180" y="1958298"/>
                  <a:pt x="289629" y="1957064"/>
                </a:cubicBezTo>
                <a:cubicBezTo>
                  <a:pt x="282764" y="1955538"/>
                  <a:pt x="275764" y="1954633"/>
                  <a:pt x="268941" y="1952927"/>
                </a:cubicBezTo>
                <a:cubicBezTo>
                  <a:pt x="264710" y="1951869"/>
                  <a:pt x="260851" y="1949365"/>
                  <a:pt x="256528" y="1948789"/>
                </a:cubicBezTo>
                <a:cubicBezTo>
                  <a:pt x="240066" y="1946594"/>
                  <a:pt x="223365" y="1946649"/>
                  <a:pt x="206878" y="1944651"/>
                </a:cubicBezTo>
                <a:cubicBezTo>
                  <a:pt x="177834" y="1941131"/>
                  <a:pt x="149229" y="1933247"/>
                  <a:pt x="119989" y="1932239"/>
                </a:cubicBezTo>
                <a:lnTo>
                  <a:pt x="0" y="1928101"/>
                </a:lnTo>
                <a:cubicBezTo>
                  <a:pt x="1379" y="1889484"/>
                  <a:pt x="1649" y="1850811"/>
                  <a:pt x="4137" y="1812250"/>
                </a:cubicBezTo>
                <a:cubicBezTo>
                  <a:pt x="4418" y="1807898"/>
                  <a:pt x="7127" y="1804045"/>
                  <a:pt x="8275" y="1799837"/>
                </a:cubicBezTo>
                <a:cubicBezTo>
                  <a:pt x="11267" y="1788865"/>
                  <a:pt x="12953" y="1777526"/>
                  <a:pt x="16550" y="1766737"/>
                </a:cubicBezTo>
                <a:cubicBezTo>
                  <a:pt x="17929" y="1762599"/>
                  <a:pt x="18737" y="1758225"/>
                  <a:pt x="20688" y="1754324"/>
                </a:cubicBezTo>
                <a:cubicBezTo>
                  <a:pt x="22912" y="1749876"/>
                  <a:pt x="26205" y="1746049"/>
                  <a:pt x="28963" y="1741911"/>
                </a:cubicBezTo>
                <a:cubicBezTo>
                  <a:pt x="31721" y="1733636"/>
                  <a:pt x="35123" y="1725548"/>
                  <a:pt x="37238" y="1717086"/>
                </a:cubicBezTo>
                <a:cubicBezTo>
                  <a:pt x="42433" y="1696305"/>
                  <a:pt x="39577" y="1705931"/>
                  <a:pt x="45513" y="1688123"/>
                </a:cubicBezTo>
                <a:cubicBezTo>
                  <a:pt x="46892" y="1664677"/>
                  <a:pt x="47524" y="1641175"/>
                  <a:pt x="49650" y="1617785"/>
                </a:cubicBezTo>
                <a:cubicBezTo>
                  <a:pt x="50287" y="1610781"/>
                  <a:pt x="50878" y="1603499"/>
                  <a:pt x="53788" y="1597097"/>
                </a:cubicBezTo>
                <a:cubicBezTo>
                  <a:pt x="57903" y="1588043"/>
                  <a:pt x="60903" y="1575416"/>
                  <a:pt x="70338" y="1572271"/>
                </a:cubicBezTo>
                <a:lnTo>
                  <a:pt x="82751" y="1568134"/>
                </a:lnTo>
                <a:lnTo>
                  <a:pt x="215153" y="1572271"/>
                </a:lnTo>
                <a:cubicBezTo>
                  <a:pt x="227627" y="1572879"/>
                  <a:pt x="239949" y="1575327"/>
                  <a:pt x="252391" y="1576409"/>
                </a:cubicBezTo>
                <a:cubicBezTo>
                  <a:pt x="271676" y="1578086"/>
                  <a:pt x="291038" y="1578794"/>
                  <a:pt x="310316" y="1580547"/>
                </a:cubicBezTo>
                <a:cubicBezTo>
                  <a:pt x="321390" y="1581554"/>
                  <a:pt x="332300" y="1584466"/>
                  <a:pt x="343417" y="1584684"/>
                </a:cubicBezTo>
                <a:lnTo>
                  <a:pt x="732347" y="1588822"/>
                </a:lnTo>
                <a:cubicBezTo>
                  <a:pt x="739243" y="1590201"/>
                  <a:pt x="746170" y="1591433"/>
                  <a:pt x="753035" y="1592959"/>
                </a:cubicBezTo>
                <a:cubicBezTo>
                  <a:pt x="758586" y="1594193"/>
                  <a:pt x="763965" y="1596232"/>
                  <a:pt x="769585" y="1597097"/>
                </a:cubicBezTo>
                <a:cubicBezTo>
                  <a:pt x="781929" y="1598996"/>
                  <a:pt x="794410" y="1599855"/>
                  <a:pt x="806823" y="1601234"/>
                </a:cubicBezTo>
                <a:cubicBezTo>
                  <a:pt x="815098" y="1606751"/>
                  <a:pt x="822214" y="1614640"/>
                  <a:pt x="831649" y="1617785"/>
                </a:cubicBezTo>
                <a:lnTo>
                  <a:pt x="856474" y="1626060"/>
                </a:lnTo>
                <a:cubicBezTo>
                  <a:pt x="859232" y="1630197"/>
                  <a:pt x="861233" y="1634956"/>
                  <a:pt x="864749" y="1638472"/>
                </a:cubicBezTo>
                <a:cubicBezTo>
                  <a:pt x="872001" y="1645724"/>
                  <a:pt x="880153" y="1648193"/>
                  <a:pt x="889574" y="1650885"/>
                </a:cubicBezTo>
                <a:cubicBezTo>
                  <a:pt x="895042" y="1652447"/>
                  <a:pt x="900657" y="1653461"/>
                  <a:pt x="906125" y="1655023"/>
                </a:cubicBezTo>
                <a:cubicBezTo>
                  <a:pt x="910318" y="1656221"/>
                  <a:pt x="914198" y="1658726"/>
                  <a:pt x="918537" y="1659160"/>
                </a:cubicBezTo>
                <a:cubicBezTo>
                  <a:pt x="941907" y="1661497"/>
                  <a:pt x="965430" y="1661919"/>
                  <a:pt x="988876" y="1663298"/>
                </a:cubicBezTo>
                <a:cubicBezTo>
                  <a:pt x="1008987" y="1665812"/>
                  <a:pt x="1023702" y="1666833"/>
                  <a:pt x="1042664" y="1671573"/>
                </a:cubicBezTo>
                <a:cubicBezTo>
                  <a:pt x="1046895" y="1672631"/>
                  <a:pt x="1050939" y="1674331"/>
                  <a:pt x="1055077" y="1675710"/>
                </a:cubicBezTo>
                <a:cubicBezTo>
                  <a:pt x="1059214" y="1678468"/>
                  <a:pt x="1063041" y="1681761"/>
                  <a:pt x="1067489" y="1683985"/>
                </a:cubicBezTo>
                <a:cubicBezTo>
                  <a:pt x="1077393" y="1688937"/>
                  <a:pt x="1089841" y="1692816"/>
                  <a:pt x="1100590" y="1696398"/>
                </a:cubicBezTo>
                <a:cubicBezTo>
                  <a:pt x="1104727" y="1699156"/>
                  <a:pt x="1109119" y="1701567"/>
                  <a:pt x="1113002" y="1704673"/>
                </a:cubicBezTo>
                <a:cubicBezTo>
                  <a:pt x="1116048" y="1707110"/>
                  <a:pt x="1117577" y="1714181"/>
                  <a:pt x="1121278" y="1712948"/>
                </a:cubicBezTo>
                <a:cubicBezTo>
                  <a:pt x="1125415" y="1711569"/>
                  <a:pt x="1124036" y="1704673"/>
                  <a:pt x="1125415" y="1700536"/>
                </a:cubicBezTo>
                <a:cubicBezTo>
                  <a:pt x="1116910" y="1658006"/>
                  <a:pt x="1124486" y="1699979"/>
                  <a:pt x="1117140" y="1630197"/>
                </a:cubicBezTo>
                <a:cubicBezTo>
                  <a:pt x="1116119" y="1620498"/>
                  <a:pt x="1114381" y="1610888"/>
                  <a:pt x="1113002" y="1601234"/>
                </a:cubicBezTo>
                <a:cubicBezTo>
                  <a:pt x="1114381" y="1548825"/>
                  <a:pt x="1114704" y="1496378"/>
                  <a:pt x="1117140" y="1444007"/>
                </a:cubicBezTo>
                <a:cubicBezTo>
                  <a:pt x="1117382" y="1438805"/>
                  <a:pt x="1122001" y="1417736"/>
                  <a:pt x="1125415" y="1410907"/>
                </a:cubicBezTo>
                <a:cubicBezTo>
                  <a:pt x="1137420" y="1386895"/>
                  <a:pt x="1131083" y="1410963"/>
                  <a:pt x="1141965" y="1381944"/>
                </a:cubicBezTo>
                <a:cubicBezTo>
                  <a:pt x="1143962" y="1376620"/>
                  <a:pt x="1142551" y="1369834"/>
                  <a:pt x="1146103" y="1365394"/>
                </a:cubicBezTo>
                <a:cubicBezTo>
                  <a:pt x="1148828" y="1361988"/>
                  <a:pt x="1154378" y="1362635"/>
                  <a:pt x="1158516" y="1361256"/>
                </a:cubicBezTo>
                <a:cubicBezTo>
                  <a:pt x="1168192" y="1332225"/>
                  <a:pt x="1162471" y="1355841"/>
                  <a:pt x="1154378" y="1299193"/>
                </a:cubicBezTo>
                <a:cubicBezTo>
                  <a:pt x="1153909" y="1295909"/>
                  <a:pt x="1147666" y="1250615"/>
                  <a:pt x="1146103" y="1245404"/>
                </a:cubicBezTo>
                <a:cubicBezTo>
                  <a:pt x="1144331" y="1239496"/>
                  <a:pt x="1140586" y="1234371"/>
                  <a:pt x="1137828" y="1228854"/>
                </a:cubicBezTo>
                <a:cubicBezTo>
                  <a:pt x="1134658" y="1213004"/>
                  <a:pt x="1130449" y="1188549"/>
                  <a:pt x="1125415" y="1170928"/>
                </a:cubicBezTo>
                <a:cubicBezTo>
                  <a:pt x="1124217" y="1166735"/>
                  <a:pt x="1122476" y="1162709"/>
                  <a:pt x="1121278" y="1158516"/>
                </a:cubicBezTo>
                <a:cubicBezTo>
                  <a:pt x="1119716" y="1153048"/>
                  <a:pt x="1118702" y="1147434"/>
                  <a:pt x="1117140" y="1141966"/>
                </a:cubicBezTo>
                <a:cubicBezTo>
                  <a:pt x="1115942" y="1137772"/>
                  <a:pt x="1114200" y="1133747"/>
                  <a:pt x="1113002" y="1129553"/>
                </a:cubicBezTo>
                <a:cubicBezTo>
                  <a:pt x="1100496" y="1085782"/>
                  <a:pt x="1120256" y="1147172"/>
                  <a:pt x="1100590" y="1088177"/>
                </a:cubicBezTo>
                <a:lnTo>
                  <a:pt x="1096452" y="1075765"/>
                </a:lnTo>
                <a:cubicBezTo>
                  <a:pt x="1095073" y="1061973"/>
                  <a:pt x="1094423" y="1048089"/>
                  <a:pt x="1092315" y="1034389"/>
                </a:cubicBezTo>
                <a:cubicBezTo>
                  <a:pt x="1091652" y="1030078"/>
                  <a:pt x="1089032" y="1026253"/>
                  <a:pt x="1088177" y="1021976"/>
                </a:cubicBezTo>
                <a:cubicBezTo>
                  <a:pt x="1084886" y="1005524"/>
                  <a:pt x="1085208" y="988243"/>
                  <a:pt x="1079902" y="972326"/>
                </a:cubicBezTo>
                <a:cubicBezTo>
                  <a:pt x="1077144" y="964051"/>
                  <a:pt x="1073338" y="956053"/>
                  <a:pt x="1071627" y="947500"/>
                </a:cubicBezTo>
                <a:cubicBezTo>
                  <a:pt x="1066514" y="921937"/>
                  <a:pt x="1071390" y="932664"/>
                  <a:pt x="1059214" y="914400"/>
                </a:cubicBezTo>
                <a:cubicBezTo>
                  <a:pt x="1057835" y="906125"/>
                  <a:pt x="1056263" y="897880"/>
                  <a:pt x="1055077" y="889575"/>
                </a:cubicBezTo>
                <a:cubicBezTo>
                  <a:pt x="1053504" y="878567"/>
                  <a:pt x="1053269" y="867347"/>
                  <a:pt x="1050939" y="856474"/>
                </a:cubicBezTo>
                <a:cubicBezTo>
                  <a:pt x="1049111" y="847945"/>
                  <a:pt x="1042664" y="831649"/>
                  <a:pt x="1042664" y="831649"/>
                </a:cubicBezTo>
                <a:cubicBezTo>
                  <a:pt x="1041285" y="821995"/>
                  <a:pt x="1039409" y="812398"/>
                  <a:pt x="1038526" y="802686"/>
                </a:cubicBezTo>
                <a:cubicBezTo>
                  <a:pt x="1030850" y="718253"/>
                  <a:pt x="1039497" y="766161"/>
                  <a:pt x="1030251" y="719935"/>
                </a:cubicBezTo>
                <a:cubicBezTo>
                  <a:pt x="1028872" y="660630"/>
                  <a:pt x="1028394" y="601297"/>
                  <a:pt x="1026114" y="542020"/>
                </a:cubicBezTo>
                <a:cubicBezTo>
                  <a:pt x="1024909" y="510693"/>
                  <a:pt x="1024732" y="513052"/>
                  <a:pt x="1017839" y="492369"/>
                </a:cubicBezTo>
                <a:cubicBezTo>
                  <a:pt x="1016460" y="478577"/>
                  <a:pt x="1015980" y="464666"/>
                  <a:pt x="1013701" y="450994"/>
                </a:cubicBezTo>
                <a:cubicBezTo>
                  <a:pt x="1011831" y="439776"/>
                  <a:pt x="1007113" y="429140"/>
                  <a:pt x="1005426" y="417893"/>
                </a:cubicBezTo>
                <a:cubicBezTo>
                  <a:pt x="987448" y="298043"/>
                  <a:pt x="1014678" y="428499"/>
                  <a:pt x="993013" y="331004"/>
                </a:cubicBezTo>
                <a:cubicBezTo>
                  <a:pt x="991634" y="317212"/>
                  <a:pt x="990836" y="303350"/>
                  <a:pt x="988876" y="289629"/>
                </a:cubicBezTo>
                <a:cubicBezTo>
                  <a:pt x="988072" y="284000"/>
                  <a:pt x="985673" y="278688"/>
                  <a:pt x="984738" y="273079"/>
                </a:cubicBezTo>
                <a:cubicBezTo>
                  <a:pt x="978043" y="232912"/>
                  <a:pt x="976474" y="215251"/>
                  <a:pt x="972326" y="177915"/>
                </a:cubicBezTo>
                <a:cubicBezTo>
                  <a:pt x="970947" y="129643"/>
                  <a:pt x="970600" y="81331"/>
                  <a:pt x="968188" y="33100"/>
                </a:cubicBezTo>
                <a:cubicBezTo>
                  <a:pt x="967837" y="26077"/>
                  <a:pt x="965756" y="19235"/>
                  <a:pt x="964050" y="12413"/>
                </a:cubicBezTo>
                <a:cubicBezTo>
                  <a:pt x="962992" y="8182"/>
                  <a:pt x="959913" y="0"/>
                  <a:pt x="959913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Freeform 58"/>
          <p:cNvSpPr/>
          <p:nvPr/>
        </p:nvSpPr>
        <p:spPr>
          <a:xfrm>
            <a:off x="3779920" y="3347367"/>
            <a:ext cx="1543058" cy="1852684"/>
          </a:xfrm>
          <a:custGeom>
            <a:avLst/>
            <a:gdLst>
              <a:gd name="connsiteX0" fmla="*/ 187667 w 2057410"/>
              <a:gd name="connsiteY0" fmla="*/ 2470245 h 2470245"/>
              <a:gd name="connsiteX1" fmla="*/ 194491 w 2057410"/>
              <a:gd name="connsiteY1" fmla="*/ 2436126 h 2470245"/>
              <a:gd name="connsiteX2" fmla="*/ 208138 w 2057410"/>
              <a:gd name="connsiteY2" fmla="*/ 2395182 h 2470245"/>
              <a:gd name="connsiteX3" fmla="*/ 214962 w 2057410"/>
              <a:gd name="connsiteY3" fmla="*/ 2361063 h 2470245"/>
              <a:gd name="connsiteX4" fmla="*/ 221786 w 2057410"/>
              <a:gd name="connsiteY4" fmla="*/ 2340591 h 2470245"/>
              <a:gd name="connsiteX5" fmla="*/ 228610 w 2057410"/>
              <a:gd name="connsiteY5" fmla="*/ 2306472 h 2470245"/>
              <a:gd name="connsiteX6" fmla="*/ 228610 w 2057410"/>
              <a:gd name="connsiteY6" fmla="*/ 2006221 h 2470245"/>
              <a:gd name="connsiteX7" fmla="*/ 214962 w 2057410"/>
              <a:gd name="connsiteY7" fmla="*/ 1937982 h 2470245"/>
              <a:gd name="connsiteX8" fmla="*/ 201314 w 2057410"/>
              <a:gd name="connsiteY8" fmla="*/ 1917511 h 2470245"/>
              <a:gd name="connsiteX9" fmla="*/ 180843 w 2057410"/>
              <a:gd name="connsiteY9" fmla="*/ 1856096 h 2470245"/>
              <a:gd name="connsiteX10" fmla="*/ 174019 w 2057410"/>
              <a:gd name="connsiteY10" fmla="*/ 1835624 h 2470245"/>
              <a:gd name="connsiteX11" fmla="*/ 160371 w 2057410"/>
              <a:gd name="connsiteY11" fmla="*/ 1815153 h 2470245"/>
              <a:gd name="connsiteX12" fmla="*/ 146723 w 2057410"/>
              <a:gd name="connsiteY12" fmla="*/ 1767385 h 2470245"/>
              <a:gd name="connsiteX13" fmla="*/ 133076 w 2057410"/>
              <a:gd name="connsiteY13" fmla="*/ 1746914 h 2470245"/>
              <a:gd name="connsiteX14" fmla="*/ 126252 w 2057410"/>
              <a:gd name="connsiteY14" fmla="*/ 1719618 h 2470245"/>
              <a:gd name="connsiteX15" fmla="*/ 112604 w 2057410"/>
              <a:gd name="connsiteY15" fmla="*/ 1678675 h 2470245"/>
              <a:gd name="connsiteX16" fmla="*/ 105780 w 2057410"/>
              <a:gd name="connsiteY16" fmla="*/ 1651380 h 2470245"/>
              <a:gd name="connsiteX17" fmla="*/ 92132 w 2057410"/>
              <a:gd name="connsiteY17" fmla="*/ 1630908 h 2470245"/>
              <a:gd name="connsiteX18" fmla="*/ 85308 w 2057410"/>
              <a:gd name="connsiteY18" fmla="*/ 1583141 h 2470245"/>
              <a:gd name="connsiteX19" fmla="*/ 71661 w 2057410"/>
              <a:gd name="connsiteY19" fmla="*/ 1562669 h 2470245"/>
              <a:gd name="connsiteX20" fmla="*/ 58013 w 2057410"/>
              <a:gd name="connsiteY20" fmla="*/ 1480782 h 2470245"/>
              <a:gd name="connsiteX21" fmla="*/ 44365 w 2057410"/>
              <a:gd name="connsiteY21" fmla="*/ 1433015 h 2470245"/>
              <a:gd name="connsiteX22" fmla="*/ 30717 w 2057410"/>
              <a:gd name="connsiteY22" fmla="*/ 1371600 h 2470245"/>
              <a:gd name="connsiteX23" fmla="*/ 23894 w 2057410"/>
              <a:gd name="connsiteY23" fmla="*/ 1303362 h 2470245"/>
              <a:gd name="connsiteX24" fmla="*/ 10246 w 2057410"/>
              <a:gd name="connsiteY24" fmla="*/ 1221475 h 2470245"/>
              <a:gd name="connsiteX25" fmla="*/ 44365 w 2057410"/>
              <a:gd name="connsiteY25" fmla="*/ 1003111 h 2470245"/>
              <a:gd name="connsiteX26" fmla="*/ 64837 w 2057410"/>
              <a:gd name="connsiteY26" fmla="*/ 982639 h 2470245"/>
              <a:gd name="connsiteX27" fmla="*/ 590276 w 2057410"/>
              <a:gd name="connsiteY27" fmla="*/ 989463 h 2470245"/>
              <a:gd name="connsiteX28" fmla="*/ 842759 w 2057410"/>
              <a:gd name="connsiteY28" fmla="*/ 982639 h 2470245"/>
              <a:gd name="connsiteX29" fmla="*/ 863231 w 2057410"/>
              <a:gd name="connsiteY29" fmla="*/ 975815 h 2470245"/>
              <a:gd name="connsiteX30" fmla="*/ 890526 w 2057410"/>
              <a:gd name="connsiteY30" fmla="*/ 968991 h 2470245"/>
              <a:gd name="connsiteX31" fmla="*/ 938294 w 2057410"/>
              <a:gd name="connsiteY31" fmla="*/ 948520 h 2470245"/>
              <a:gd name="connsiteX32" fmla="*/ 965589 w 2057410"/>
              <a:gd name="connsiteY32" fmla="*/ 907577 h 2470245"/>
              <a:gd name="connsiteX33" fmla="*/ 979237 w 2057410"/>
              <a:gd name="connsiteY33" fmla="*/ 887105 h 2470245"/>
              <a:gd name="connsiteX34" fmla="*/ 986061 w 2057410"/>
              <a:gd name="connsiteY34" fmla="*/ 866633 h 2470245"/>
              <a:gd name="connsiteX35" fmla="*/ 992885 w 2057410"/>
              <a:gd name="connsiteY35" fmla="*/ 839338 h 2470245"/>
              <a:gd name="connsiteX36" fmla="*/ 1006532 w 2057410"/>
              <a:gd name="connsiteY36" fmla="*/ 818866 h 2470245"/>
              <a:gd name="connsiteX37" fmla="*/ 1033828 w 2057410"/>
              <a:gd name="connsiteY37" fmla="*/ 771099 h 2470245"/>
              <a:gd name="connsiteX38" fmla="*/ 1054300 w 2057410"/>
              <a:gd name="connsiteY38" fmla="*/ 764275 h 2470245"/>
              <a:gd name="connsiteX39" fmla="*/ 1129362 w 2057410"/>
              <a:gd name="connsiteY39" fmla="*/ 716508 h 2470245"/>
              <a:gd name="connsiteX40" fmla="*/ 1163482 w 2057410"/>
              <a:gd name="connsiteY40" fmla="*/ 702860 h 2470245"/>
              <a:gd name="connsiteX41" fmla="*/ 1190777 w 2057410"/>
              <a:gd name="connsiteY41" fmla="*/ 689212 h 2470245"/>
              <a:gd name="connsiteX42" fmla="*/ 1238544 w 2057410"/>
              <a:gd name="connsiteY42" fmla="*/ 668741 h 2470245"/>
              <a:gd name="connsiteX43" fmla="*/ 1293135 w 2057410"/>
              <a:gd name="connsiteY43" fmla="*/ 620974 h 2470245"/>
              <a:gd name="connsiteX44" fmla="*/ 1313607 w 2057410"/>
              <a:gd name="connsiteY44" fmla="*/ 614150 h 2470245"/>
              <a:gd name="connsiteX45" fmla="*/ 1340903 w 2057410"/>
              <a:gd name="connsiteY45" fmla="*/ 573206 h 2470245"/>
              <a:gd name="connsiteX46" fmla="*/ 1361374 w 2057410"/>
              <a:gd name="connsiteY46" fmla="*/ 552735 h 2470245"/>
              <a:gd name="connsiteX47" fmla="*/ 1415965 w 2057410"/>
              <a:gd name="connsiteY47" fmla="*/ 498144 h 2470245"/>
              <a:gd name="connsiteX48" fmla="*/ 1463732 w 2057410"/>
              <a:gd name="connsiteY48" fmla="*/ 484496 h 2470245"/>
              <a:gd name="connsiteX49" fmla="*/ 1504676 w 2057410"/>
              <a:gd name="connsiteY49" fmla="*/ 470848 h 2470245"/>
              <a:gd name="connsiteX50" fmla="*/ 1559267 w 2057410"/>
              <a:gd name="connsiteY50" fmla="*/ 457200 h 2470245"/>
              <a:gd name="connsiteX51" fmla="*/ 1668449 w 2057410"/>
              <a:gd name="connsiteY51" fmla="*/ 470848 h 2470245"/>
              <a:gd name="connsiteX52" fmla="*/ 1716216 w 2057410"/>
              <a:gd name="connsiteY52" fmla="*/ 491320 h 2470245"/>
              <a:gd name="connsiteX53" fmla="*/ 1736688 w 2057410"/>
              <a:gd name="connsiteY53" fmla="*/ 498144 h 2470245"/>
              <a:gd name="connsiteX54" fmla="*/ 1804926 w 2057410"/>
              <a:gd name="connsiteY54" fmla="*/ 491320 h 2470245"/>
              <a:gd name="connsiteX55" fmla="*/ 1811750 w 2057410"/>
              <a:gd name="connsiteY55" fmla="*/ 470848 h 2470245"/>
              <a:gd name="connsiteX56" fmla="*/ 1825398 w 2057410"/>
              <a:gd name="connsiteY56" fmla="*/ 450377 h 2470245"/>
              <a:gd name="connsiteX57" fmla="*/ 1832222 w 2057410"/>
              <a:gd name="connsiteY57" fmla="*/ 429905 h 2470245"/>
              <a:gd name="connsiteX58" fmla="*/ 1839046 w 2057410"/>
              <a:gd name="connsiteY58" fmla="*/ 395785 h 2470245"/>
              <a:gd name="connsiteX59" fmla="*/ 1866341 w 2057410"/>
              <a:gd name="connsiteY59" fmla="*/ 354842 h 2470245"/>
              <a:gd name="connsiteX60" fmla="*/ 1934580 w 2057410"/>
              <a:gd name="connsiteY60" fmla="*/ 293427 h 2470245"/>
              <a:gd name="connsiteX61" fmla="*/ 1948228 w 2057410"/>
              <a:gd name="connsiteY61" fmla="*/ 266132 h 2470245"/>
              <a:gd name="connsiteX62" fmla="*/ 1955052 w 2057410"/>
              <a:gd name="connsiteY62" fmla="*/ 245660 h 2470245"/>
              <a:gd name="connsiteX63" fmla="*/ 1968700 w 2057410"/>
              <a:gd name="connsiteY63" fmla="*/ 225188 h 2470245"/>
              <a:gd name="connsiteX64" fmla="*/ 1982347 w 2057410"/>
              <a:gd name="connsiteY64" fmla="*/ 177421 h 2470245"/>
              <a:gd name="connsiteX65" fmla="*/ 1995995 w 2057410"/>
              <a:gd name="connsiteY65" fmla="*/ 136478 h 2470245"/>
              <a:gd name="connsiteX66" fmla="*/ 2002819 w 2057410"/>
              <a:gd name="connsiteY66" fmla="*/ 116006 h 2470245"/>
              <a:gd name="connsiteX67" fmla="*/ 2023291 w 2057410"/>
              <a:gd name="connsiteY67" fmla="*/ 68239 h 2470245"/>
              <a:gd name="connsiteX68" fmla="*/ 2030114 w 2057410"/>
              <a:gd name="connsiteY68" fmla="*/ 40944 h 2470245"/>
              <a:gd name="connsiteX69" fmla="*/ 2057410 w 2057410"/>
              <a:gd name="connsiteY69" fmla="*/ 0 h 247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057410" h="2470245">
                <a:moveTo>
                  <a:pt x="187667" y="2470245"/>
                </a:moveTo>
                <a:cubicBezTo>
                  <a:pt x="189942" y="2458872"/>
                  <a:pt x="191439" y="2447316"/>
                  <a:pt x="194491" y="2436126"/>
                </a:cubicBezTo>
                <a:cubicBezTo>
                  <a:pt x="198276" y="2422247"/>
                  <a:pt x="205317" y="2409289"/>
                  <a:pt x="208138" y="2395182"/>
                </a:cubicBezTo>
                <a:cubicBezTo>
                  <a:pt x="210413" y="2383809"/>
                  <a:pt x="212149" y="2372315"/>
                  <a:pt x="214962" y="2361063"/>
                </a:cubicBezTo>
                <a:cubicBezTo>
                  <a:pt x="216707" y="2354085"/>
                  <a:pt x="220041" y="2347569"/>
                  <a:pt x="221786" y="2340591"/>
                </a:cubicBezTo>
                <a:cubicBezTo>
                  <a:pt x="224599" y="2329339"/>
                  <a:pt x="226335" y="2317845"/>
                  <a:pt x="228610" y="2306472"/>
                </a:cubicBezTo>
                <a:cubicBezTo>
                  <a:pt x="240270" y="2166548"/>
                  <a:pt x="239510" y="2213317"/>
                  <a:pt x="228610" y="2006221"/>
                </a:cubicBezTo>
                <a:cubicBezTo>
                  <a:pt x="228271" y="1999787"/>
                  <a:pt x="219700" y="1949038"/>
                  <a:pt x="214962" y="1937982"/>
                </a:cubicBezTo>
                <a:cubicBezTo>
                  <a:pt x="211731" y="1930444"/>
                  <a:pt x="205863" y="1924335"/>
                  <a:pt x="201314" y="1917511"/>
                </a:cubicBezTo>
                <a:lnTo>
                  <a:pt x="180843" y="1856096"/>
                </a:lnTo>
                <a:cubicBezTo>
                  <a:pt x="178568" y="1849272"/>
                  <a:pt x="178009" y="1841609"/>
                  <a:pt x="174019" y="1835624"/>
                </a:cubicBezTo>
                <a:lnTo>
                  <a:pt x="160371" y="1815153"/>
                </a:lnTo>
                <a:cubicBezTo>
                  <a:pt x="158184" y="1806407"/>
                  <a:pt x="151618" y="1777175"/>
                  <a:pt x="146723" y="1767385"/>
                </a:cubicBezTo>
                <a:cubicBezTo>
                  <a:pt x="143055" y="1760050"/>
                  <a:pt x="137625" y="1753738"/>
                  <a:pt x="133076" y="1746914"/>
                </a:cubicBezTo>
                <a:cubicBezTo>
                  <a:pt x="130801" y="1737815"/>
                  <a:pt x="128947" y="1728601"/>
                  <a:pt x="126252" y="1719618"/>
                </a:cubicBezTo>
                <a:cubicBezTo>
                  <a:pt x="122118" y="1705839"/>
                  <a:pt x="116093" y="1692631"/>
                  <a:pt x="112604" y="1678675"/>
                </a:cubicBezTo>
                <a:cubicBezTo>
                  <a:pt x="110329" y="1669577"/>
                  <a:pt x="109474" y="1660000"/>
                  <a:pt x="105780" y="1651380"/>
                </a:cubicBezTo>
                <a:cubicBezTo>
                  <a:pt x="102549" y="1643842"/>
                  <a:pt x="96681" y="1637732"/>
                  <a:pt x="92132" y="1630908"/>
                </a:cubicBezTo>
                <a:cubicBezTo>
                  <a:pt x="89857" y="1614986"/>
                  <a:pt x="89930" y="1598547"/>
                  <a:pt x="85308" y="1583141"/>
                </a:cubicBezTo>
                <a:cubicBezTo>
                  <a:pt x="82951" y="1575286"/>
                  <a:pt x="74541" y="1570348"/>
                  <a:pt x="71661" y="1562669"/>
                </a:cubicBezTo>
                <a:cubicBezTo>
                  <a:pt x="66668" y="1549354"/>
                  <a:pt x="59563" y="1489308"/>
                  <a:pt x="58013" y="1480782"/>
                </a:cubicBezTo>
                <a:cubicBezTo>
                  <a:pt x="43153" y="1399054"/>
                  <a:pt x="58980" y="1498781"/>
                  <a:pt x="44365" y="1433015"/>
                </a:cubicBezTo>
                <a:cubicBezTo>
                  <a:pt x="28352" y="1360957"/>
                  <a:pt x="46079" y="1417685"/>
                  <a:pt x="30717" y="1371600"/>
                </a:cubicBezTo>
                <a:cubicBezTo>
                  <a:pt x="28443" y="1348854"/>
                  <a:pt x="26287" y="1326096"/>
                  <a:pt x="23894" y="1303362"/>
                </a:cubicBezTo>
                <a:cubicBezTo>
                  <a:pt x="16862" y="1236558"/>
                  <a:pt x="23379" y="1260873"/>
                  <a:pt x="10246" y="1221475"/>
                </a:cubicBezTo>
                <a:cubicBezTo>
                  <a:pt x="19232" y="960890"/>
                  <a:pt x="-36038" y="1072028"/>
                  <a:pt x="44365" y="1003111"/>
                </a:cubicBezTo>
                <a:cubicBezTo>
                  <a:pt x="51692" y="996830"/>
                  <a:pt x="58013" y="989463"/>
                  <a:pt x="64837" y="982639"/>
                </a:cubicBezTo>
                <a:lnTo>
                  <a:pt x="590276" y="989463"/>
                </a:lnTo>
                <a:cubicBezTo>
                  <a:pt x="674468" y="989463"/>
                  <a:pt x="758672" y="986843"/>
                  <a:pt x="842759" y="982639"/>
                </a:cubicBezTo>
                <a:cubicBezTo>
                  <a:pt x="849943" y="982280"/>
                  <a:pt x="856315" y="977791"/>
                  <a:pt x="863231" y="975815"/>
                </a:cubicBezTo>
                <a:cubicBezTo>
                  <a:pt x="872249" y="973239"/>
                  <a:pt x="881745" y="972284"/>
                  <a:pt x="890526" y="968991"/>
                </a:cubicBezTo>
                <a:cubicBezTo>
                  <a:pt x="1025453" y="918395"/>
                  <a:pt x="836613" y="982414"/>
                  <a:pt x="938294" y="948520"/>
                </a:cubicBezTo>
                <a:lnTo>
                  <a:pt x="965589" y="907577"/>
                </a:lnTo>
                <a:cubicBezTo>
                  <a:pt x="970138" y="900753"/>
                  <a:pt x="976643" y="894886"/>
                  <a:pt x="979237" y="887105"/>
                </a:cubicBezTo>
                <a:cubicBezTo>
                  <a:pt x="981512" y="880281"/>
                  <a:pt x="984085" y="873549"/>
                  <a:pt x="986061" y="866633"/>
                </a:cubicBezTo>
                <a:cubicBezTo>
                  <a:pt x="988637" y="857615"/>
                  <a:pt x="989191" y="847958"/>
                  <a:pt x="992885" y="839338"/>
                </a:cubicBezTo>
                <a:cubicBezTo>
                  <a:pt x="996116" y="831800"/>
                  <a:pt x="1002463" y="825987"/>
                  <a:pt x="1006532" y="818866"/>
                </a:cubicBezTo>
                <a:cubicBezTo>
                  <a:pt x="1010773" y="811444"/>
                  <a:pt x="1025079" y="778098"/>
                  <a:pt x="1033828" y="771099"/>
                </a:cubicBezTo>
                <a:cubicBezTo>
                  <a:pt x="1039445" y="766605"/>
                  <a:pt x="1047476" y="766550"/>
                  <a:pt x="1054300" y="764275"/>
                </a:cubicBezTo>
                <a:cubicBezTo>
                  <a:pt x="1086054" y="740459"/>
                  <a:pt x="1088187" y="737095"/>
                  <a:pt x="1129362" y="716508"/>
                </a:cubicBezTo>
                <a:cubicBezTo>
                  <a:pt x="1140318" y="711030"/>
                  <a:pt x="1152288" y="707835"/>
                  <a:pt x="1163482" y="702860"/>
                </a:cubicBezTo>
                <a:cubicBezTo>
                  <a:pt x="1172778" y="698729"/>
                  <a:pt x="1181427" y="693219"/>
                  <a:pt x="1190777" y="689212"/>
                </a:cubicBezTo>
                <a:cubicBezTo>
                  <a:pt x="1220326" y="676548"/>
                  <a:pt x="1205626" y="689315"/>
                  <a:pt x="1238544" y="668741"/>
                </a:cubicBezTo>
                <a:cubicBezTo>
                  <a:pt x="1323459" y="615670"/>
                  <a:pt x="1204257" y="684458"/>
                  <a:pt x="1293135" y="620974"/>
                </a:cubicBezTo>
                <a:cubicBezTo>
                  <a:pt x="1298988" y="616793"/>
                  <a:pt x="1306783" y="616425"/>
                  <a:pt x="1313607" y="614150"/>
                </a:cubicBezTo>
                <a:cubicBezTo>
                  <a:pt x="1378913" y="548844"/>
                  <a:pt x="1301401" y="632459"/>
                  <a:pt x="1340903" y="573206"/>
                </a:cubicBezTo>
                <a:cubicBezTo>
                  <a:pt x="1346256" y="565177"/>
                  <a:pt x="1355019" y="559997"/>
                  <a:pt x="1361374" y="552735"/>
                </a:cubicBezTo>
                <a:cubicBezTo>
                  <a:pt x="1386638" y="523862"/>
                  <a:pt x="1384152" y="516322"/>
                  <a:pt x="1415965" y="498144"/>
                </a:cubicBezTo>
                <a:cubicBezTo>
                  <a:pt x="1424414" y="493316"/>
                  <a:pt x="1456735" y="486595"/>
                  <a:pt x="1463732" y="484496"/>
                </a:cubicBezTo>
                <a:cubicBezTo>
                  <a:pt x="1477512" y="480362"/>
                  <a:pt x="1490569" y="473669"/>
                  <a:pt x="1504676" y="470848"/>
                </a:cubicBezTo>
                <a:cubicBezTo>
                  <a:pt x="1545848" y="462613"/>
                  <a:pt x="1527792" y="467692"/>
                  <a:pt x="1559267" y="457200"/>
                </a:cubicBezTo>
                <a:cubicBezTo>
                  <a:pt x="1593589" y="460632"/>
                  <a:pt x="1633818" y="463152"/>
                  <a:pt x="1668449" y="470848"/>
                </a:cubicBezTo>
                <a:cubicBezTo>
                  <a:pt x="1690605" y="475772"/>
                  <a:pt x="1693752" y="481693"/>
                  <a:pt x="1716216" y="491320"/>
                </a:cubicBezTo>
                <a:cubicBezTo>
                  <a:pt x="1722828" y="494154"/>
                  <a:pt x="1729864" y="495869"/>
                  <a:pt x="1736688" y="498144"/>
                </a:cubicBezTo>
                <a:cubicBezTo>
                  <a:pt x="1759434" y="495869"/>
                  <a:pt x="1783443" y="499132"/>
                  <a:pt x="1804926" y="491320"/>
                </a:cubicBezTo>
                <a:cubicBezTo>
                  <a:pt x="1811686" y="488862"/>
                  <a:pt x="1808533" y="477282"/>
                  <a:pt x="1811750" y="470848"/>
                </a:cubicBezTo>
                <a:cubicBezTo>
                  <a:pt x="1815418" y="463513"/>
                  <a:pt x="1820849" y="457201"/>
                  <a:pt x="1825398" y="450377"/>
                </a:cubicBezTo>
                <a:cubicBezTo>
                  <a:pt x="1827673" y="443553"/>
                  <a:pt x="1830477" y="436883"/>
                  <a:pt x="1832222" y="429905"/>
                </a:cubicBezTo>
                <a:cubicBezTo>
                  <a:pt x="1835035" y="418653"/>
                  <a:pt x="1834247" y="406344"/>
                  <a:pt x="1839046" y="395785"/>
                </a:cubicBezTo>
                <a:cubicBezTo>
                  <a:pt x="1845833" y="380853"/>
                  <a:pt x="1854743" y="366440"/>
                  <a:pt x="1866341" y="354842"/>
                </a:cubicBezTo>
                <a:cubicBezTo>
                  <a:pt x="1919907" y="301276"/>
                  <a:pt x="1895372" y="319566"/>
                  <a:pt x="1934580" y="293427"/>
                </a:cubicBezTo>
                <a:cubicBezTo>
                  <a:pt x="1939129" y="284329"/>
                  <a:pt x="1944221" y="275482"/>
                  <a:pt x="1948228" y="266132"/>
                </a:cubicBezTo>
                <a:cubicBezTo>
                  <a:pt x="1951062" y="259520"/>
                  <a:pt x="1951835" y="252094"/>
                  <a:pt x="1955052" y="245660"/>
                </a:cubicBezTo>
                <a:cubicBezTo>
                  <a:pt x="1958720" y="238324"/>
                  <a:pt x="1964151" y="232012"/>
                  <a:pt x="1968700" y="225188"/>
                </a:cubicBezTo>
                <a:cubicBezTo>
                  <a:pt x="1991646" y="156344"/>
                  <a:pt x="1956623" y="263167"/>
                  <a:pt x="1982347" y="177421"/>
                </a:cubicBezTo>
                <a:cubicBezTo>
                  <a:pt x="1986481" y="163642"/>
                  <a:pt x="1991446" y="150126"/>
                  <a:pt x="1995995" y="136478"/>
                </a:cubicBezTo>
                <a:cubicBezTo>
                  <a:pt x="1998270" y="129654"/>
                  <a:pt x="2001074" y="122984"/>
                  <a:pt x="2002819" y="116006"/>
                </a:cubicBezTo>
                <a:cubicBezTo>
                  <a:pt x="2011632" y="80754"/>
                  <a:pt x="2004441" y="96514"/>
                  <a:pt x="2023291" y="68239"/>
                </a:cubicBezTo>
                <a:cubicBezTo>
                  <a:pt x="2025565" y="59141"/>
                  <a:pt x="2025920" y="49332"/>
                  <a:pt x="2030114" y="40944"/>
                </a:cubicBezTo>
                <a:cubicBezTo>
                  <a:pt x="2037449" y="26273"/>
                  <a:pt x="2057410" y="0"/>
                  <a:pt x="2057410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Freeform 59"/>
          <p:cNvSpPr/>
          <p:nvPr/>
        </p:nvSpPr>
        <p:spPr>
          <a:xfrm>
            <a:off x="4689380" y="2069376"/>
            <a:ext cx="1994820" cy="2192966"/>
          </a:xfrm>
          <a:custGeom>
            <a:avLst/>
            <a:gdLst>
              <a:gd name="connsiteX0" fmla="*/ 0 w 2659760"/>
              <a:gd name="connsiteY0" fmla="*/ 0 h 2923954"/>
              <a:gd name="connsiteX1" fmla="*/ 31898 w 2659760"/>
              <a:gd name="connsiteY1" fmla="*/ 53163 h 2923954"/>
              <a:gd name="connsiteX2" fmla="*/ 42530 w 2659760"/>
              <a:gd name="connsiteY2" fmla="*/ 85060 h 2923954"/>
              <a:gd name="connsiteX3" fmla="*/ 63796 w 2659760"/>
              <a:gd name="connsiteY3" fmla="*/ 106326 h 2923954"/>
              <a:gd name="connsiteX4" fmla="*/ 85061 w 2659760"/>
              <a:gd name="connsiteY4" fmla="*/ 138223 h 2923954"/>
              <a:gd name="connsiteX5" fmla="*/ 106326 w 2659760"/>
              <a:gd name="connsiteY5" fmla="*/ 202019 h 2923954"/>
              <a:gd name="connsiteX6" fmla="*/ 127591 w 2659760"/>
              <a:gd name="connsiteY6" fmla="*/ 233916 h 2923954"/>
              <a:gd name="connsiteX7" fmla="*/ 148856 w 2659760"/>
              <a:gd name="connsiteY7" fmla="*/ 297712 h 2923954"/>
              <a:gd name="connsiteX8" fmla="*/ 170121 w 2659760"/>
              <a:gd name="connsiteY8" fmla="*/ 329609 h 2923954"/>
              <a:gd name="connsiteX9" fmla="*/ 191386 w 2659760"/>
              <a:gd name="connsiteY9" fmla="*/ 382772 h 2923954"/>
              <a:gd name="connsiteX10" fmla="*/ 202019 w 2659760"/>
              <a:gd name="connsiteY10" fmla="*/ 414670 h 2923954"/>
              <a:gd name="connsiteX11" fmla="*/ 223284 w 2659760"/>
              <a:gd name="connsiteY11" fmla="*/ 446567 h 2923954"/>
              <a:gd name="connsiteX12" fmla="*/ 255182 w 2659760"/>
              <a:gd name="connsiteY12" fmla="*/ 520995 h 2923954"/>
              <a:gd name="connsiteX13" fmla="*/ 297712 w 2659760"/>
              <a:gd name="connsiteY13" fmla="*/ 584791 h 2923954"/>
              <a:gd name="connsiteX14" fmla="*/ 329610 w 2659760"/>
              <a:gd name="connsiteY14" fmla="*/ 648586 h 2923954"/>
              <a:gd name="connsiteX15" fmla="*/ 372140 w 2659760"/>
              <a:gd name="connsiteY15" fmla="*/ 733647 h 2923954"/>
              <a:gd name="connsiteX16" fmla="*/ 404037 w 2659760"/>
              <a:gd name="connsiteY16" fmla="*/ 765544 h 2923954"/>
              <a:gd name="connsiteX17" fmla="*/ 446568 w 2659760"/>
              <a:gd name="connsiteY17" fmla="*/ 850605 h 2923954"/>
              <a:gd name="connsiteX18" fmla="*/ 467833 w 2659760"/>
              <a:gd name="connsiteY18" fmla="*/ 882502 h 2923954"/>
              <a:gd name="connsiteX19" fmla="*/ 489098 w 2659760"/>
              <a:gd name="connsiteY19" fmla="*/ 946298 h 2923954"/>
              <a:gd name="connsiteX20" fmla="*/ 510363 w 2659760"/>
              <a:gd name="connsiteY20" fmla="*/ 978195 h 2923954"/>
              <a:gd name="connsiteX21" fmla="*/ 542261 w 2659760"/>
              <a:gd name="connsiteY21" fmla="*/ 1041991 h 2923954"/>
              <a:gd name="connsiteX22" fmla="*/ 552893 w 2659760"/>
              <a:gd name="connsiteY22" fmla="*/ 1073888 h 2923954"/>
              <a:gd name="connsiteX23" fmla="*/ 574158 w 2659760"/>
              <a:gd name="connsiteY23" fmla="*/ 1095154 h 2923954"/>
              <a:gd name="connsiteX24" fmla="*/ 659219 w 2659760"/>
              <a:gd name="connsiteY24" fmla="*/ 1244009 h 2923954"/>
              <a:gd name="connsiteX25" fmla="*/ 691117 w 2659760"/>
              <a:gd name="connsiteY25" fmla="*/ 1275907 h 2923954"/>
              <a:gd name="connsiteX26" fmla="*/ 754912 w 2659760"/>
              <a:gd name="connsiteY26" fmla="*/ 1329070 h 2923954"/>
              <a:gd name="connsiteX27" fmla="*/ 776177 w 2659760"/>
              <a:gd name="connsiteY27" fmla="*/ 1371600 h 2923954"/>
              <a:gd name="connsiteX28" fmla="*/ 797442 w 2659760"/>
              <a:gd name="connsiteY28" fmla="*/ 1403498 h 2923954"/>
              <a:gd name="connsiteX29" fmla="*/ 818707 w 2659760"/>
              <a:gd name="connsiteY29" fmla="*/ 1509823 h 2923954"/>
              <a:gd name="connsiteX30" fmla="*/ 839972 w 2659760"/>
              <a:gd name="connsiteY30" fmla="*/ 1573619 h 2923954"/>
              <a:gd name="connsiteX31" fmla="*/ 850605 w 2659760"/>
              <a:gd name="connsiteY31" fmla="*/ 1626781 h 2923954"/>
              <a:gd name="connsiteX32" fmla="*/ 871870 w 2659760"/>
              <a:gd name="connsiteY32" fmla="*/ 1690577 h 2923954"/>
              <a:gd name="connsiteX33" fmla="*/ 882503 w 2659760"/>
              <a:gd name="connsiteY33" fmla="*/ 1733107 h 2923954"/>
              <a:gd name="connsiteX34" fmla="*/ 903768 w 2659760"/>
              <a:gd name="connsiteY34" fmla="*/ 1796902 h 2923954"/>
              <a:gd name="connsiteX35" fmla="*/ 925033 w 2659760"/>
              <a:gd name="connsiteY35" fmla="*/ 1903228 h 2923954"/>
              <a:gd name="connsiteX36" fmla="*/ 935665 w 2659760"/>
              <a:gd name="connsiteY36" fmla="*/ 1935126 h 2923954"/>
              <a:gd name="connsiteX37" fmla="*/ 967563 w 2659760"/>
              <a:gd name="connsiteY37" fmla="*/ 1945758 h 2923954"/>
              <a:gd name="connsiteX38" fmla="*/ 1031358 w 2659760"/>
              <a:gd name="connsiteY38" fmla="*/ 1956391 h 2923954"/>
              <a:gd name="connsiteX39" fmla="*/ 1063256 w 2659760"/>
              <a:gd name="connsiteY39" fmla="*/ 1977656 h 2923954"/>
              <a:gd name="connsiteX40" fmla="*/ 1105786 w 2659760"/>
              <a:gd name="connsiteY40" fmla="*/ 1988288 h 2923954"/>
              <a:gd name="connsiteX41" fmla="*/ 1137684 w 2659760"/>
              <a:gd name="connsiteY41" fmla="*/ 1998921 h 2923954"/>
              <a:gd name="connsiteX42" fmla="*/ 1169582 w 2659760"/>
              <a:gd name="connsiteY42" fmla="*/ 1988288 h 2923954"/>
              <a:gd name="connsiteX43" fmla="*/ 1222744 w 2659760"/>
              <a:gd name="connsiteY43" fmla="*/ 1977656 h 2923954"/>
              <a:gd name="connsiteX44" fmla="*/ 1265275 w 2659760"/>
              <a:gd name="connsiteY44" fmla="*/ 1967023 h 2923954"/>
              <a:gd name="connsiteX45" fmla="*/ 1403498 w 2659760"/>
              <a:gd name="connsiteY45" fmla="*/ 1998921 h 2923954"/>
              <a:gd name="connsiteX46" fmla="*/ 1424763 w 2659760"/>
              <a:gd name="connsiteY46" fmla="*/ 2030819 h 2923954"/>
              <a:gd name="connsiteX47" fmla="*/ 1520456 w 2659760"/>
              <a:gd name="connsiteY47" fmla="*/ 2052084 h 2923954"/>
              <a:gd name="connsiteX48" fmla="*/ 1584251 w 2659760"/>
              <a:gd name="connsiteY48" fmla="*/ 2073349 h 2923954"/>
              <a:gd name="connsiteX49" fmla="*/ 1626782 w 2659760"/>
              <a:gd name="connsiteY49" fmla="*/ 2083981 h 2923954"/>
              <a:gd name="connsiteX50" fmla="*/ 1690577 w 2659760"/>
              <a:gd name="connsiteY50" fmla="*/ 2126512 h 2923954"/>
              <a:gd name="connsiteX51" fmla="*/ 1733107 w 2659760"/>
              <a:gd name="connsiteY51" fmla="*/ 2147777 h 2923954"/>
              <a:gd name="connsiteX52" fmla="*/ 1775637 w 2659760"/>
              <a:gd name="connsiteY52" fmla="*/ 2179674 h 2923954"/>
              <a:gd name="connsiteX53" fmla="*/ 1828800 w 2659760"/>
              <a:gd name="connsiteY53" fmla="*/ 2222205 h 2923954"/>
              <a:gd name="connsiteX54" fmla="*/ 1871330 w 2659760"/>
              <a:gd name="connsiteY54" fmla="*/ 2232837 h 2923954"/>
              <a:gd name="connsiteX55" fmla="*/ 1924493 w 2659760"/>
              <a:gd name="connsiteY55" fmla="*/ 2286000 h 2923954"/>
              <a:gd name="connsiteX56" fmla="*/ 1956391 w 2659760"/>
              <a:gd name="connsiteY56" fmla="*/ 2317898 h 2923954"/>
              <a:gd name="connsiteX57" fmla="*/ 2030819 w 2659760"/>
              <a:gd name="connsiteY57" fmla="*/ 2349795 h 2923954"/>
              <a:gd name="connsiteX58" fmla="*/ 2105247 w 2659760"/>
              <a:gd name="connsiteY58" fmla="*/ 2392326 h 2923954"/>
              <a:gd name="connsiteX59" fmla="*/ 2169042 w 2659760"/>
              <a:gd name="connsiteY59" fmla="*/ 2413591 h 2923954"/>
              <a:gd name="connsiteX60" fmla="*/ 2264735 w 2659760"/>
              <a:gd name="connsiteY60" fmla="*/ 2477386 h 2923954"/>
              <a:gd name="connsiteX61" fmla="*/ 2328530 w 2659760"/>
              <a:gd name="connsiteY61" fmla="*/ 2519916 h 2923954"/>
              <a:gd name="connsiteX62" fmla="*/ 2402958 w 2659760"/>
              <a:gd name="connsiteY62" fmla="*/ 2573079 h 2923954"/>
              <a:gd name="connsiteX63" fmla="*/ 2466754 w 2659760"/>
              <a:gd name="connsiteY63" fmla="*/ 2615609 h 2923954"/>
              <a:gd name="connsiteX64" fmla="*/ 2530549 w 2659760"/>
              <a:gd name="connsiteY64" fmla="*/ 2679405 h 2923954"/>
              <a:gd name="connsiteX65" fmla="*/ 2562447 w 2659760"/>
              <a:gd name="connsiteY65" fmla="*/ 2775098 h 2923954"/>
              <a:gd name="connsiteX66" fmla="*/ 2604977 w 2659760"/>
              <a:gd name="connsiteY66" fmla="*/ 2838893 h 2923954"/>
              <a:gd name="connsiteX67" fmla="*/ 2626242 w 2659760"/>
              <a:gd name="connsiteY67" fmla="*/ 2870791 h 2923954"/>
              <a:gd name="connsiteX68" fmla="*/ 2658140 w 2659760"/>
              <a:gd name="connsiteY68" fmla="*/ 2902688 h 2923954"/>
              <a:gd name="connsiteX69" fmla="*/ 2658140 w 2659760"/>
              <a:gd name="connsiteY69" fmla="*/ 2923954 h 29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59760" h="2923954">
                <a:moveTo>
                  <a:pt x="0" y="0"/>
                </a:moveTo>
                <a:cubicBezTo>
                  <a:pt x="10633" y="17721"/>
                  <a:pt x="22656" y="34679"/>
                  <a:pt x="31898" y="53163"/>
                </a:cubicBezTo>
                <a:cubicBezTo>
                  <a:pt x="36910" y="63187"/>
                  <a:pt x="36764" y="75450"/>
                  <a:pt x="42530" y="85060"/>
                </a:cubicBezTo>
                <a:cubicBezTo>
                  <a:pt x="47688" y="93656"/>
                  <a:pt x="57533" y="98498"/>
                  <a:pt x="63796" y="106326"/>
                </a:cubicBezTo>
                <a:cubicBezTo>
                  <a:pt x="71779" y="116304"/>
                  <a:pt x="77973" y="127591"/>
                  <a:pt x="85061" y="138223"/>
                </a:cubicBezTo>
                <a:cubicBezTo>
                  <a:pt x="92149" y="159488"/>
                  <a:pt x="93892" y="183368"/>
                  <a:pt x="106326" y="202019"/>
                </a:cubicBezTo>
                <a:cubicBezTo>
                  <a:pt x="113414" y="212651"/>
                  <a:pt x="122401" y="222239"/>
                  <a:pt x="127591" y="233916"/>
                </a:cubicBezTo>
                <a:cubicBezTo>
                  <a:pt x="136695" y="254400"/>
                  <a:pt x="136422" y="279061"/>
                  <a:pt x="148856" y="297712"/>
                </a:cubicBezTo>
                <a:cubicBezTo>
                  <a:pt x="155944" y="308344"/>
                  <a:pt x="164406" y="318180"/>
                  <a:pt x="170121" y="329609"/>
                </a:cubicBezTo>
                <a:cubicBezTo>
                  <a:pt x="178657" y="346680"/>
                  <a:pt x="184684" y="364901"/>
                  <a:pt x="191386" y="382772"/>
                </a:cubicBezTo>
                <a:cubicBezTo>
                  <a:pt x="195321" y="393266"/>
                  <a:pt x="197007" y="404645"/>
                  <a:pt x="202019" y="414670"/>
                </a:cubicBezTo>
                <a:cubicBezTo>
                  <a:pt x="207734" y="426099"/>
                  <a:pt x="217569" y="435138"/>
                  <a:pt x="223284" y="446567"/>
                </a:cubicBezTo>
                <a:cubicBezTo>
                  <a:pt x="267286" y="534570"/>
                  <a:pt x="188803" y="410362"/>
                  <a:pt x="255182" y="520995"/>
                </a:cubicBezTo>
                <a:cubicBezTo>
                  <a:pt x="268331" y="542911"/>
                  <a:pt x="297712" y="584791"/>
                  <a:pt x="297712" y="584791"/>
                </a:cubicBezTo>
                <a:cubicBezTo>
                  <a:pt x="319272" y="649472"/>
                  <a:pt x="294275" y="583804"/>
                  <a:pt x="329610" y="648586"/>
                </a:cubicBezTo>
                <a:cubicBezTo>
                  <a:pt x="344790" y="676416"/>
                  <a:pt x="349725" y="711232"/>
                  <a:pt x="372140" y="733647"/>
                </a:cubicBezTo>
                <a:cubicBezTo>
                  <a:pt x="382772" y="744279"/>
                  <a:pt x="395015" y="753515"/>
                  <a:pt x="404037" y="765544"/>
                </a:cubicBezTo>
                <a:cubicBezTo>
                  <a:pt x="470353" y="853966"/>
                  <a:pt x="413861" y="785192"/>
                  <a:pt x="446568" y="850605"/>
                </a:cubicBezTo>
                <a:cubicBezTo>
                  <a:pt x="452283" y="862034"/>
                  <a:pt x="460745" y="871870"/>
                  <a:pt x="467833" y="882502"/>
                </a:cubicBezTo>
                <a:cubicBezTo>
                  <a:pt x="474921" y="903767"/>
                  <a:pt x="476664" y="927647"/>
                  <a:pt x="489098" y="946298"/>
                </a:cubicBezTo>
                <a:cubicBezTo>
                  <a:pt x="496186" y="956930"/>
                  <a:pt x="504648" y="966766"/>
                  <a:pt x="510363" y="978195"/>
                </a:cubicBezTo>
                <a:cubicBezTo>
                  <a:pt x="554387" y="1066241"/>
                  <a:pt x="481316" y="950571"/>
                  <a:pt x="542261" y="1041991"/>
                </a:cubicBezTo>
                <a:cubicBezTo>
                  <a:pt x="545805" y="1052623"/>
                  <a:pt x="547127" y="1064278"/>
                  <a:pt x="552893" y="1073888"/>
                </a:cubicBezTo>
                <a:cubicBezTo>
                  <a:pt x="558051" y="1082484"/>
                  <a:pt x="569675" y="1086188"/>
                  <a:pt x="574158" y="1095154"/>
                </a:cubicBezTo>
                <a:cubicBezTo>
                  <a:pt x="622818" y="1192473"/>
                  <a:pt x="556382" y="1141172"/>
                  <a:pt x="659219" y="1244009"/>
                </a:cubicBezTo>
                <a:cubicBezTo>
                  <a:pt x="669852" y="1254642"/>
                  <a:pt x="679565" y="1266281"/>
                  <a:pt x="691117" y="1275907"/>
                </a:cubicBezTo>
                <a:cubicBezTo>
                  <a:pt x="724032" y="1303336"/>
                  <a:pt x="727503" y="1290698"/>
                  <a:pt x="754912" y="1329070"/>
                </a:cubicBezTo>
                <a:cubicBezTo>
                  <a:pt x="764125" y="1341968"/>
                  <a:pt x="768313" y="1357838"/>
                  <a:pt x="776177" y="1371600"/>
                </a:cubicBezTo>
                <a:cubicBezTo>
                  <a:pt x="782517" y="1382695"/>
                  <a:pt x="790354" y="1392865"/>
                  <a:pt x="797442" y="1403498"/>
                </a:cubicBezTo>
                <a:cubicBezTo>
                  <a:pt x="804626" y="1446600"/>
                  <a:pt x="806813" y="1470175"/>
                  <a:pt x="818707" y="1509823"/>
                </a:cubicBezTo>
                <a:cubicBezTo>
                  <a:pt x="825148" y="1531293"/>
                  <a:pt x="835576" y="1551639"/>
                  <a:pt x="839972" y="1573619"/>
                </a:cubicBezTo>
                <a:cubicBezTo>
                  <a:pt x="843516" y="1591340"/>
                  <a:pt x="845850" y="1609346"/>
                  <a:pt x="850605" y="1626781"/>
                </a:cubicBezTo>
                <a:cubicBezTo>
                  <a:pt x="856503" y="1648407"/>
                  <a:pt x="866433" y="1668831"/>
                  <a:pt x="871870" y="1690577"/>
                </a:cubicBezTo>
                <a:cubicBezTo>
                  <a:pt x="875414" y="1704754"/>
                  <a:pt x="878304" y="1719110"/>
                  <a:pt x="882503" y="1733107"/>
                </a:cubicBezTo>
                <a:cubicBezTo>
                  <a:pt x="888944" y="1754577"/>
                  <a:pt x="899372" y="1774922"/>
                  <a:pt x="903768" y="1796902"/>
                </a:cubicBezTo>
                <a:cubicBezTo>
                  <a:pt x="910856" y="1832344"/>
                  <a:pt x="916906" y="1868010"/>
                  <a:pt x="925033" y="1903228"/>
                </a:cubicBezTo>
                <a:cubicBezTo>
                  <a:pt x="927553" y="1914149"/>
                  <a:pt x="927740" y="1927201"/>
                  <a:pt x="935665" y="1935126"/>
                </a:cubicBezTo>
                <a:cubicBezTo>
                  <a:pt x="943590" y="1943051"/>
                  <a:pt x="956622" y="1943327"/>
                  <a:pt x="967563" y="1945758"/>
                </a:cubicBezTo>
                <a:cubicBezTo>
                  <a:pt x="988608" y="1950435"/>
                  <a:pt x="1010093" y="1952847"/>
                  <a:pt x="1031358" y="1956391"/>
                </a:cubicBezTo>
                <a:cubicBezTo>
                  <a:pt x="1041991" y="1963479"/>
                  <a:pt x="1051510" y="1972622"/>
                  <a:pt x="1063256" y="1977656"/>
                </a:cubicBezTo>
                <a:cubicBezTo>
                  <a:pt x="1076687" y="1983412"/>
                  <a:pt x="1091735" y="1984274"/>
                  <a:pt x="1105786" y="1988288"/>
                </a:cubicBezTo>
                <a:cubicBezTo>
                  <a:pt x="1116563" y="1991367"/>
                  <a:pt x="1127051" y="1995377"/>
                  <a:pt x="1137684" y="1998921"/>
                </a:cubicBezTo>
                <a:cubicBezTo>
                  <a:pt x="1148317" y="1995377"/>
                  <a:pt x="1158709" y="1991006"/>
                  <a:pt x="1169582" y="1988288"/>
                </a:cubicBezTo>
                <a:cubicBezTo>
                  <a:pt x="1187114" y="1983905"/>
                  <a:pt x="1205103" y="1981576"/>
                  <a:pt x="1222744" y="1977656"/>
                </a:cubicBezTo>
                <a:cubicBezTo>
                  <a:pt x="1237009" y="1974486"/>
                  <a:pt x="1251098" y="1970567"/>
                  <a:pt x="1265275" y="1967023"/>
                </a:cubicBezTo>
                <a:cubicBezTo>
                  <a:pt x="1320789" y="1972575"/>
                  <a:pt x="1364755" y="1960178"/>
                  <a:pt x="1403498" y="1998921"/>
                </a:cubicBezTo>
                <a:cubicBezTo>
                  <a:pt x="1412534" y="2007957"/>
                  <a:pt x="1414784" y="2022836"/>
                  <a:pt x="1424763" y="2030819"/>
                </a:cubicBezTo>
                <a:cubicBezTo>
                  <a:pt x="1438588" y="2041879"/>
                  <a:pt x="1519709" y="2051897"/>
                  <a:pt x="1520456" y="2052084"/>
                </a:cubicBezTo>
                <a:cubicBezTo>
                  <a:pt x="1542202" y="2057521"/>
                  <a:pt x="1562505" y="2067913"/>
                  <a:pt x="1584251" y="2073349"/>
                </a:cubicBezTo>
                <a:lnTo>
                  <a:pt x="1626782" y="2083981"/>
                </a:lnTo>
                <a:cubicBezTo>
                  <a:pt x="1648047" y="2098158"/>
                  <a:pt x="1667718" y="2115082"/>
                  <a:pt x="1690577" y="2126512"/>
                </a:cubicBezTo>
                <a:cubicBezTo>
                  <a:pt x="1704754" y="2133600"/>
                  <a:pt x="1719666" y="2139377"/>
                  <a:pt x="1733107" y="2147777"/>
                </a:cubicBezTo>
                <a:cubicBezTo>
                  <a:pt x="1748134" y="2157169"/>
                  <a:pt x="1762024" y="2168330"/>
                  <a:pt x="1775637" y="2179674"/>
                </a:cubicBezTo>
                <a:cubicBezTo>
                  <a:pt x="1799846" y="2199848"/>
                  <a:pt x="1796328" y="2208288"/>
                  <a:pt x="1828800" y="2222205"/>
                </a:cubicBezTo>
                <a:cubicBezTo>
                  <a:pt x="1842231" y="2227961"/>
                  <a:pt x="1857153" y="2229293"/>
                  <a:pt x="1871330" y="2232837"/>
                </a:cubicBezTo>
                <a:lnTo>
                  <a:pt x="1924493" y="2286000"/>
                </a:lnTo>
                <a:cubicBezTo>
                  <a:pt x="1935126" y="2296633"/>
                  <a:pt x="1942942" y="2311173"/>
                  <a:pt x="1956391" y="2317898"/>
                </a:cubicBezTo>
                <a:cubicBezTo>
                  <a:pt x="2008946" y="2344175"/>
                  <a:pt x="1983884" y="2334151"/>
                  <a:pt x="2030819" y="2349795"/>
                </a:cubicBezTo>
                <a:cubicBezTo>
                  <a:pt x="2059588" y="2368974"/>
                  <a:pt x="2071527" y="2378838"/>
                  <a:pt x="2105247" y="2392326"/>
                </a:cubicBezTo>
                <a:cubicBezTo>
                  <a:pt x="2126059" y="2400651"/>
                  <a:pt x="2169042" y="2413591"/>
                  <a:pt x="2169042" y="2413591"/>
                </a:cubicBezTo>
                <a:cubicBezTo>
                  <a:pt x="2232538" y="2477087"/>
                  <a:pt x="2197892" y="2460676"/>
                  <a:pt x="2264735" y="2477386"/>
                </a:cubicBezTo>
                <a:cubicBezTo>
                  <a:pt x="2286000" y="2491563"/>
                  <a:pt x="2310458" y="2501844"/>
                  <a:pt x="2328530" y="2519916"/>
                </a:cubicBezTo>
                <a:cubicBezTo>
                  <a:pt x="2378986" y="2570372"/>
                  <a:pt x="2352040" y="2556107"/>
                  <a:pt x="2402958" y="2573079"/>
                </a:cubicBezTo>
                <a:cubicBezTo>
                  <a:pt x="2424223" y="2587256"/>
                  <a:pt x="2448682" y="2597537"/>
                  <a:pt x="2466754" y="2615609"/>
                </a:cubicBezTo>
                <a:lnTo>
                  <a:pt x="2530549" y="2679405"/>
                </a:lnTo>
                <a:cubicBezTo>
                  <a:pt x="2539522" y="2715297"/>
                  <a:pt x="2543969" y="2741221"/>
                  <a:pt x="2562447" y="2775098"/>
                </a:cubicBezTo>
                <a:cubicBezTo>
                  <a:pt x="2574685" y="2797535"/>
                  <a:pt x="2590800" y="2817628"/>
                  <a:pt x="2604977" y="2838893"/>
                </a:cubicBezTo>
                <a:cubicBezTo>
                  <a:pt x="2612065" y="2849526"/>
                  <a:pt x="2617206" y="2861755"/>
                  <a:pt x="2626242" y="2870791"/>
                </a:cubicBezTo>
                <a:cubicBezTo>
                  <a:pt x="2636875" y="2881423"/>
                  <a:pt x="2650404" y="2889794"/>
                  <a:pt x="2658140" y="2902688"/>
                </a:cubicBezTo>
                <a:cubicBezTo>
                  <a:pt x="2661787" y="2908766"/>
                  <a:pt x="2658140" y="2916865"/>
                  <a:pt x="2658140" y="2923954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Freeform 84"/>
          <p:cNvSpPr>
            <a:spLocks/>
          </p:cNvSpPr>
          <p:nvPr/>
        </p:nvSpPr>
        <p:spPr bwMode="auto">
          <a:xfrm>
            <a:off x="496122" y="4591079"/>
            <a:ext cx="1293661" cy="852438"/>
          </a:xfrm>
          <a:custGeom>
            <a:avLst/>
            <a:gdLst>
              <a:gd name="T0" fmla="*/ 2147483647 w 1128"/>
              <a:gd name="T1" fmla="*/ 2147483647 h 764"/>
              <a:gd name="T2" fmla="*/ 2147483647 w 1128"/>
              <a:gd name="T3" fmla="*/ 2147483647 h 764"/>
              <a:gd name="T4" fmla="*/ 2147483647 w 1128"/>
              <a:gd name="T5" fmla="*/ 2147483647 h 764"/>
              <a:gd name="T6" fmla="*/ 2147483647 w 1128"/>
              <a:gd name="T7" fmla="*/ 2147483647 h 764"/>
              <a:gd name="T8" fmla="*/ 2147483647 w 1128"/>
              <a:gd name="T9" fmla="*/ 2147483647 h 764"/>
              <a:gd name="T10" fmla="*/ 2147483647 w 1128"/>
              <a:gd name="T11" fmla="*/ 2147483647 h 764"/>
              <a:gd name="T12" fmla="*/ 2147483647 w 1128"/>
              <a:gd name="T13" fmla="*/ 2147483647 h 764"/>
              <a:gd name="T14" fmla="*/ 2147483647 w 1128"/>
              <a:gd name="T15" fmla="*/ 2147483647 h 764"/>
              <a:gd name="T16" fmla="*/ 2147483647 w 1128"/>
              <a:gd name="T17" fmla="*/ 2147483647 h 764"/>
              <a:gd name="T18" fmla="*/ 2147483647 w 1128"/>
              <a:gd name="T19" fmla="*/ 2147483647 h 764"/>
              <a:gd name="T20" fmla="*/ 2147483647 w 1128"/>
              <a:gd name="T21" fmla="*/ 2147483647 h 764"/>
              <a:gd name="T22" fmla="*/ 2147483647 w 1128"/>
              <a:gd name="T23" fmla="*/ 2147483647 h 764"/>
              <a:gd name="T24" fmla="*/ 2147483647 w 1128"/>
              <a:gd name="T25" fmla="*/ 2147483647 h 764"/>
              <a:gd name="T26" fmla="*/ 2147483647 w 1128"/>
              <a:gd name="T27" fmla="*/ 2147483647 h 764"/>
              <a:gd name="T28" fmla="*/ 2147483647 w 1128"/>
              <a:gd name="T29" fmla="*/ 2147483647 h 764"/>
              <a:gd name="T30" fmla="*/ 2147483647 w 1128"/>
              <a:gd name="T31" fmla="*/ 2147483647 h 764"/>
              <a:gd name="T32" fmla="*/ 2147483647 w 1128"/>
              <a:gd name="T33" fmla="*/ 2147483647 h 764"/>
              <a:gd name="T34" fmla="*/ 2147483647 w 1128"/>
              <a:gd name="T35" fmla="*/ 2147483647 h 764"/>
              <a:gd name="T36" fmla="*/ 2147483647 w 1128"/>
              <a:gd name="T37" fmla="*/ 2147483647 h 764"/>
              <a:gd name="T38" fmla="*/ 2147483647 w 1128"/>
              <a:gd name="T39" fmla="*/ 2147483647 h 764"/>
              <a:gd name="T40" fmla="*/ 2147483647 w 1128"/>
              <a:gd name="T41" fmla="*/ 2147483647 h 764"/>
              <a:gd name="T42" fmla="*/ 2147483647 w 1128"/>
              <a:gd name="T43" fmla="*/ 2147483647 h 764"/>
              <a:gd name="T44" fmla="*/ 2147483647 w 1128"/>
              <a:gd name="T45" fmla="*/ 2147483647 h 764"/>
              <a:gd name="T46" fmla="*/ 2147483647 w 1128"/>
              <a:gd name="T47" fmla="*/ 2147483647 h 764"/>
              <a:gd name="T48" fmla="*/ 2147483647 w 1128"/>
              <a:gd name="T49" fmla="*/ 2147483647 h 764"/>
              <a:gd name="T50" fmla="*/ 2147483647 w 1128"/>
              <a:gd name="T51" fmla="*/ 2147483647 h 764"/>
              <a:gd name="T52" fmla="*/ 2147483647 w 1128"/>
              <a:gd name="T53" fmla="*/ 2147483647 h 764"/>
              <a:gd name="T54" fmla="*/ 2147483647 w 1128"/>
              <a:gd name="T55" fmla="*/ 2147483647 h 764"/>
              <a:gd name="T56" fmla="*/ 2147483647 w 1128"/>
              <a:gd name="T57" fmla="*/ 2147483647 h 764"/>
              <a:gd name="T58" fmla="*/ 2147483647 w 1128"/>
              <a:gd name="T59" fmla="*/ 2147483647 h 764"/>
              <a:gd name="T60" fmla="*/ 0 w 1128"/>
              <a:gd name="T61" fmla="*/ 2147483647 h 764"/>
              <a:gd name="T62" fmla="*/ 2147483647 w 1128"/>
              <a:gd name="T63" fmla="*/ 2147483647 h 764"/>
              <a:gd name="T64" fmla="*/ 2147483647 w 1128"/>
              <a:gd name="T65" fmla="*/ 2147483647 h 764"/>
              <a:gd name="T66" fmla="*/ 2147483647 w 1128"/>
              <a:gd name="T67" fmla="*/ 2147483647 h 764"/>
              <a:gd name="T68" fmla="*/ 2147483647 w 1128"/>
              <a:gd name="T69" fmla="*/ 2147483647 h 764"/>
              <a:gd name="T70" fmla="*/ 2147483647 w 1128"/>
              <a:gd name="T71" fmla="*/ 2147483647 h 764"/>
              <a:gd name="T72" fmla="*/ 2147483647 w 1128"/>
              <a:gd name="T73" fmla="*/ 2147483647 h 764"/>
              <a:gd name="T74" fmla="*/ 2147483647 w 1128"/>
              <a:gd name="T75" fmla="*/ 2147483647 h 764"/>
              <a:gd name="T76" fmla="*/ 2147483647 w 1128"/>
              <a:gd name="T77" fmla="*/ 2147483647 h 764"/>
              <a:gd name="T78" fmla="*/ 2147483647 w 1128"/>
              <a:gd name="T79" fmla="*/ 2147483647 h 764"/>
              <a:gd name="T80" fmla="*/ 2147483647 w 1128"/>
              <a:gd name="T81" fmla="*/ 2147483647 h 764"/>
              <a:gd name="T82" fmla="*/ 2147483647 w 1128"/>
              <a:gd name="T83" fmla="*/ 2147483647 h 764"/>
              <a:gd name="T84" fmla="*/ 2147483647 w 1128"/>
              <a:gd name="T85" fmla="*/ 2147483647 h 764"/>
              <a:gd name="T86" fmla="*/ 2147483647 w 1128"/>
              <a:gd name="T87" fmla="*/ 2147483647 h 764"/>
              <a:gd name="T88" fmla="*/ 2147483647 w 1128"/>
              <a:gd name="T89" fmla="*/ 2147483647 h 764"/>
              <a:gd name="T90" fmla="*/ 2147483647 w 1128"/>
              <a:gd name="T91" fmla="*/ 2147483647 h 764"/>
              <a:gd name="T92" fmla="*/ 2147483647 w 1128"/>
              <a:gd name="T93" fmla="*/ 2147483647 h 764"/>
              <a:gd name="T94" fmla="*/ 2147483647 w 1128"/>
              <a:gd name="T95" fmla="*/ 0 h 764"/>
              <a:gd name="T96" fmla="*/ 2147483647 w 1128"/>
              <a:gd name="T97" fmla="*/ 2147483647 h 764"/>
              <a:gd name="T98" fmla="*/ 2147483647 w 1128"/>
              <a:gd name="T99" fmla="*/ 2147483647 h 764"/>
              <a:gd name="T100" fmla="*/ 2147483647 w 1128"/>
              <a:gd name="T101" fmla="*/ 2147483647 h 764"/>
              <a:gd name="T102" fmla="*/ 2147483647 w 1128"/>
              <a:gd name="T103" fmla="*/ 2147483647 h 7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28"/>
              <a:gd name="T157" fmla="*/ 0 h 764"/>
              <a:gd name="T158" fmla="*/ 1128 w 1128"/>
              <a:gd name="T159" fmla="*/ 764 h 7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28" h="764">
                <a:moveTo>
                  <a:pt x="515" y="52"/>
                </a:moveTo>
                <a:lnTo>
                  <a:pt x="665" y="486"/>
                </a:lnTo>
                <a:lnTo>
                  <a:pt x="694" y="486"/>
                </a:lnTo>
                <a:lnTo>
                  <a:pt x="723" y="463"/>
                </a:lnTo>
                <a:lnTo>
                  <a:pt x="746" y="486"/>
                </a:lnTo>
                <a:lnTo>
                  <a:pt x="775" y="486"/>
                </a:lnTo>
                <a:lnTo>
                  <a:pt x="793" y="498"/>
                </a:lnTo>
                <a:lnTo>
                  <a:pt x="816" y="498"/>
                </a:lnTo>
                <a:lnTo>
                  <a:pt x="816" y="469"/>
                </a:lnTo>
                <a:lnTo>
                  <a:pt x="827" y="440"/>
                </a:lnTo>
                <a:lnTo>
                  <a:pt x="862" y="452"/>
                </a:lnTo>
                <a:lnTo>
                  <a:pt x="885" y="452"/>
                </a:lnTo>
                <a:lnTo>
                  <a:pt x="1018" y="498"/>
                </a:lnTo>
                <a:lnTo>
                  <a:pt x="1070" y="486"/>
                </a:lnTo>
                <a:lnTo>
                  <a:pt x="1094" y="486"/>
                </a:lnTo>
                <a:lnTo>
                  <a:pt x="1117" y="510"/>
                </a:lnTo>
                <a:lnTo>
                  <a:pt x="1128" y="544"/>
                </a:lnTo>
                <a:lnTo>
                  <a:pt x="1117" y="567"/>
                </a:lnTo>
                <a:lnTo>
                  <a:pt x="1076" y="591"/>
                </a:lnTo>
                <a:lnTo>
                  <a:pt x="1059" y="591"/>
                </a:lnTo>
                <a:lnTo>
                  <a:pt x="1036" y="579"/>
                </a:lnTo>
                <a:lnTo>
                  <a:pt x="1013" y="562"/>
                </a:lnTo>
                <a:lnTo>
                  <a:pt x="995" y="562"/>
                </a:lnTo>
                <a:lnTo>
                  <a:pt x="1001" y="579"/>
                </a:lnTo>
                <a:lnTo>
                  <a:pt x="995" y="579"/>
                </a:lnTo>
                <a:lnTo>
                  <a:pt x="978" y="591"/>
                </a:lnTo>
                <a:lnTo>
                  <a:pt x="862" y="533"/>
                </a:lnTo>
                <a:lnTo>
                  <a:pt x="862" y="504"/>
                </a:lnTo>
                <a:lnTo>
                  <a:pt x="850" y="504"/>
                </a:lnTo>
                <a:lnTo>
                  <a:pt x="856" y="515"/>
                </a:lnTo>
                <a:lnTo>
                  <a:pt x="850" y="533"/>
                </a:lnTo>
                <a:lnTo>
                  <a:pt x="769" y="527"/>
                </a:lnTo>
                <a:lnTo>
                  <a:pt x="717" y="510"/>
                </a:lnTo>
                <a:lnTo>
                  <a:pt x="712" y="515"/>
                </a:lnTo>
                <a:lnTo>
                  <a:pt x="683" y="515"/>
                </a:lnTo>
                <a:lnTo>
                  <a:pt x="636" y="527"/>
                </a:lnTo>
                <a:lnTo>
                  <a:pt x="602" y="533"/>
                </a:lnTo>
                <a:lnTo>
                  <a:pt x="584" y="533"/>
                </a:lnTo>
                <a:lnTo>
                  <a:pt x="567" y="515"/>
                </a:lnTo>
                <a:lnTo>
                  <a:pt x="544" y="533"/>
                </a:lnTo>
                <a:lnTo>
                  <a:pt x="532" y="527"/>
                </a:lnTo>
                <a:lnTo>
                  <a:pt x="515" y="515"/>
                </a:lnTo>
                <a:lnTo>
                  <a:pt x="497" y="527"/>
                </a:lnTo>
                <a:lnTo>
                  <a:pt x="480" y="556"/>
                </a:lnTo>
                <a:lnTo>
                  <a:pt x="474" y="567"/>
                </a:lnTo>
                <a:lnTo>
                  <a:pt x="434" y="596"/>
                </a:lnTo>
                <a:lnTo>
                  <a:pt x="393" y="614"/>
                </a:lnTo>
                <a:lnTo>
                  <a:pt x="382" y="614"/>
                </a:lnTo>
                <a:lnTo>
                  <a:pt x="387" y="591"/>
                </a:lnTo>
                <a:lnTo>
                  <a:pt x="376" y="579"/>
                </a:lnTo>
                <a:lnTo>
                  <a:pt x="387" y="556"/>
                </a:lnTo>
                <a:lnTo>
                  <a:pt x="382" y="544"/>
                </a:lnTo>
                <a:lnTo>
                  <a:pt x="370" y="567"/>
                </a:lnTo>
                <a:lnTo>
                  <a:pt x="324" y="608"/>
                </a:lnTo>
                <a:lnTo>
                  <a:pt x="318" y="614"/>
                </a:lnTo>
                <a:lnTo>
                  <a:pt x="329" y="631"/>
                </a:lnTo>
                <a:lnTo>
                  <a:pt x="341" y="631"/>
                </a:lnTo>
                <a:lnTo>
                  <a:pt x="324" y="648"/>
                </a:lnTo>
                <a:lnTo>
                  <a:pt x="306" y="672"/>
                </a:lnTo>
                <a:lnTo>
                  <a:pt x="266" y="689"/>
                </a:lnTo>
                <a:lnTo>
                  <a:pt x="225" y="718"/>
                </a:lnTo>
                <a:lnTo>
                  <a:pt x="167" y="735"/>
                </a:lnTo>
                <a:lnTo>
                  <a:pt x="162" y="753"/>
                </a:lnTo>
                <a:lnTo>
                  <a:pt x="127" y="764"/>
                </a:lnTo>
                <a:lnTo>
                  <a:pt x="92" y="764"/>
                </a:lnTo>
                <a:lnTo>
                  <a:pt x="69" y="758"/>
                </a:lnTo>
                <a:lnTo>
                  <a:pt x="69" y="753"/>
                </a:lnTo>
                <a:lnTo>
                  <a:pt x="81" y="741"/>
                </a:lnTo>
                <a:lnTo>
                  <a:pt x="138" y="718"/>
                </a:lnTo>
                <a:lnTo>
                  <a:pt x="179" y="695"/>
                </a:lnTo>
                <a:lnTo>
                  <a:pt x="196" y="643"/>
                </a:lnTo>
                <a:lnTo>
                  <a:pt x="208" y="631"/>
                </a:lnTo>
                <a:lnTo>
                  <a:pt x="185" y="631"/>
                </a:lnTo>
                <a:lnTo>
                  <a:pt x="173" y="625"/>
                </a:lnTo>
                <a:lnTo>
                  <a:pt x="167" y="625"/>
                </a:lnTo>
                <a:lnTo>
                  <a:pt x="156" y="637"/>
                </a:lnTo>
                <a:lnTo>
                  <a:pt x="150" y="637"/>
                </a:lnTo>
                <a:lnTo>
                  <a:pt x="121" y="614"/>
                </a:lnTo>
                <a:lnTo>
                  <a:pt x="115" y="608"/>
                </a:lnTo>
                <a:lnTo>
                  <a:pt x="81" y="614"/>
                </a:lnTo>
                <a:lnTo>
                  <a:pt x="63" y="614"/>
                </a:lnTo>
                <a:lnTo>
                  <a:pt x="63" y="602"/>
                </a:lnTo>
                <a:lnTo>
                  <a:pt x="69" y="567"/>
                </a:lnTo>
                <a:lnTo>
                  <a:pt x="75" y="562"/>
                </a:lnTo>
                <a:lnTo>
                  <a:pt x="75" y="544"/>
                </a:lnTo>
                <a:lnTo>
                  <a:pt x="34" y="544"/>
                </a:lnTo>
                <a:lnTo>
                  <a:pt x="17" y="533"/>
                </a:lnTo>
                <a:lnTo>
                  <a:pt x="17" y="510"/>
                </a:lnTo>
                <a:lnTo>
                  <a:pt x="5" y="498"/>
                </a:lnTo>
                <a:lnTo>
                  <a:pt x="5" y="486"/>
                </a:lnTo>
                <a:lnTo>
                  <a:pt x="23" y="486"/>
                </a:lnTo>
                <a:lnTo>
                  <a:pt x="11" y="457"/>
                </a:lnTo>
                <a:lnTo>
                  <a:pt x="0" y="452"/>
                </a:lnTo>
                <a:lnTo>
                  <a:pt x="5" y="423"/>
                </a:lnTo>
                <a:lnTo>
                  <a:pt x="40" y="405"/>
                </a:lnTo>
                <a:lnTo>
                  <a:pt x="46" y="405"/>
                </a:lnTo>
                <a:lnTo>
                  <a:pt x="57" y="382"/>
                </a:lnTo>
                <a:lnTo>
                  <a:pt x="75" y="371"/>
                </a:lnTo>
                <a:lnTo>
                  <a:pt x="81" y="371"/>
                </a:lnTo>
                <a:lnTo>
                  <a:pt x="92" y="388"/>
                </a:lnTo>
                <a:lnTo>
                  <a:pt x="109" y="388"/>
                </a:lnTo>
                <a:lnTo>
                  <a:pt x="127" y="371"/>
                </a:lnTo>
                <a:lnTo>
                  <a:pt x="162" y="371"/>
                </a:lnTo>
                <a:lnTo>
                  <a:pt x="156" y="342"/>
                </a:lnTo>
                <a:lnTo>
                  <a:pt x="156" y="324"/>
                </a:lnTo>
                <a:lnTo>
                  <a:pt x="179" y="313"/>
                </a:lnTo>
                <a:lnTo>
                  <a:pt x="167" y="313"/>
                </a:lnTo>
                <a:lnTo>
                  <a:pt x="133" y="324"/>
                </a:lnTo>
                <a:lnTo>
                  <a:pt x="121" y="324"/>
                </a:lnTo>
                <a:lnTo>
                  <a:pt x="109" y="313"/>
                </a:lnTo>
                <a:lnTo>
                  <a:pt x="75" y="313"/>
                </a:lnTo>
                <a:lnTo>
                  <a:pt x="63" y="301"/>
                </a:lnTo>
                <a:lnTo>
                  <a:pt x="52" y="295"/>
                </a:lnTo>
                <a:lnTo>
                  <a:pt x="52" y="284"/>
                </a:lnTo>
                <a:lnTo>
                  <a:pt x="63" y="261"/>
                </a:lnTo>
                <a:lnTo>
                  <a:pt x="63" y="255"/>
                </a:lnTo>
                <a:lnTo>
                  <a:pt x="52" y="243"/>
                </a:lnTo>
                <a:lnTo>
                  <a:pt x="52" y="238"/>
                </a:lnTo>
                <a:lnTo>
                  <a:pt x="69" y="220"/>
                </a:lnTo>
                <a:lnTo>
                  <a:pt x="81" y="220"/>
                </a:lnTo>
                <a:lnTo>
                  <a:pt x="98" y="226"/>
                </a:lnTo>
                <a:lnTo>
                  <a:pt x="109" y="220"/>
                </a:lnTo>
                <a:lnTo>
                  <a:pt x="133" y="220"/>
                </a:lnTo>
                <a:lnTo>
                  <a:pt x="138" y="232"/>
                </a:lnTo>
                <a:lnTo>
                  <a:pt x="138" y="238"/>
                </a:lnTo>
                <a:lnTo>
                  <a:pt x="162" y="261"/>
                </a:lnTo>
                <a:lnTo>
                  <a:pt x="173" y="261"/>
                </a:lnTo>
                <a:lnTo>
                  <a:pt x="185" y="249"/>
                </a:lnTo>
                <a:lnTo>
                  <a:pt x="202" y="243"/>
                </a:lnTo>
                <a:lnTo>
                  <a:pt x="179" y="238"/>
                </a:lnTo>
                <a:lnTo>
                  <a:pt x="185" y="209"/>
                </a:lnTo>
                <a:lnTo>
                  <a:pt x="150" y="197"/>
                </a:lnTo>
                <a:lnTo>
                  <a:pt x="150" y="174"/>
                </a:lnTo>
                <a:lnTo>
                  <a:pt x="133" y="145"/>
                </a:lnTo>
                <a:lnTo>
                  <a:pt x="121" y="128"/>
                </a:lnTo>
                <a:lnTo>
                  <a:pt x="133" y="104"/>
                </a:lnTo>
                <a:lnTo>
                  <a:pt x="156" y="104"/>
                </a:lnTo>
                <a:lnTo>
                  <a:pt x="179" y="99"/>
                </a:lnTo>
                <a:lnTo>
                  <a:pt x="202" y="64"/>
                </a:lnTo>
                <a:lnTo>
                  <a:pt x="219" y="47"/>
                </a:lnTo>
                <a:lnTo>
                  <a:pt x="243" y="29"/>
                </a:lnTo>
                <a:lnTo>
                  <a:pt x="260" y="12"/>
                </a:lnTo>
                <a:lnTo>
                  <a:pt x="272" y="23"/>
                </a:lnTo>
                <a:lnTo>
                  <a:pt x="306" y="0"/>
                </a:lnTo>
                <a:lnTo>
                  <a:pt x="312" y="23"/>
                </a:lnTo>
                <a:lnTo>
                  <a:pt x="353" y="23"/>
                </a:lnTo>
                <a:lnTo>
                  <a:pt x="364" y="47"/>
                </a:lnTo>
                <a:lnTo>
                  <a:pt x="370" y="52"/>
                </a:lnTo>
                <a:lnTo>
                  <a:pt x="399" y="52"/>
                </a:lnTo>
                <a:lnTo>
                  <a:pt x="428" y="64"/>
                </a:lnTo>
                <a:lnTo>
                  <a:pt x="445" y="64"/>
                </a:lnTo>
                <a:lnTo>
                  <a:pt x="451" y="58"/>
                </a:lnTo>
                <a:lnTo>
                  <a:pt x="468" y="47"/>
                </a:lnTo>
                <a:lnTo>
                  <a:pt x="480" y="47"/>
                </a:lnTo>
                <a:lnTo>
                  <a:pt x="509" y="52"/>
                </a:lnTo>
                <a:lnTo>
                  <a:pt x="515" y="52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AASHTO </a:t>
            </a:r>
            <a:r>
              <a:rPr lang="en-US" b="1" dirty="0">
                <a:solidFill>
                  <a:schemeClr val="tx1"/>
                </a:solidFill>
              </a:rPr>
              <a:t> Technical </a:t>
            </a:r>
            <a:r>
              <a:rPr lang="en-US" b="1" dirty="0">
                <a:solidFill>
                  <a:schemeClr val="tx1"/>
                </a:solidFill>
              </a:rPr>
              <a:t>Committee on 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Geometric Design  (TCGD)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580532" y="3018504"/>
            <a:ext cx="2294996" cy="470975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AASHTO Members</a:t>
            </a:r>
            <a:endParaRPr lang="en-US" sz="180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9397" y="3691920"/>
            <a:ext cx="457094" cy="459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6580532" y="3710164"/>
            <a:ext cx="2294996" cy="12631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Associate Members</a:t>
            </a:r>
          </a:p>
          <a:p>
            <a:pPr>
              <a:defRPr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NACE</a:t>
            </a:r>
          </a:p>
          <a:p>
            <a:pPr>
              <a:defRPr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National League of Cities</a:t>
            </a:r>
          </a:p>
          <a:p>
            <a:pPr>
              <a:defRPr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APWA</a:t>
            </a:r>
          </a:p>
          <a:p>
            <a:pPr>
              <a:defRPr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Port Authority of NY, NJ</a:t>
            </a:r>
          </a:p>
          <a:p>
            <a:pPr>
              <a:defRPr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US" sz="1800" u="sng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73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Chapters 5, 6 and 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66" y="1607750"/>
            <a:ext cx="7886700" cy="1138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>
                <a:solidFill>
                  <a:schemeClr val="tx1"/>
                </a:solidFill>
              </a:rPr>
              <a:t>Deleted section on bridges to remain in place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no longer addressed in AASHTO bridge specifications)</a:t>
            </a:r>
            <a:endParaRPr lang="en-US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08" y="2587700"/>
            <a:ext cx="5007560" cy="33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Chapters 6 and 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23" y="1962782"/>
            <a:ext cx="7543800" cy="3453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Added a section based on 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NCHRP Report 737 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high to low speed 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transition zones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  <p:pic>
        <p:nvPicPr>
          <p:cNvPr id="4098" name="Picture 2" descr="http://tombricker.smugmug.com/Disney/Disney-California-Adventure/i-nZbs3FX/0/M/cars-land-route-66-christmas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09" y="2526717"/>
            <a:ext cx="4004837" cy="28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7 - Arterial Roads and Streets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182" y="1973046"/>
            <a:ext cx="6447501" cy="2910580"/>
          </a:xfrm>
        </p:spPr>
        <p:txBody>
          <a:bodyPr>
            <a:normAutofit fontScale="92500"/>
          </a:bodyPr>
          <a:lstStyle/>
          <a:p>
            <a:pPr>
              <a:buClrTx/>
            </a:pPr>
            <a:r>
              <a:rPr lang="en-US" sz="2700" dirty="0">
                <a:solidFill>
                  <a:schemeClr val="tx1"/>
                </a:solidFill>
              </a:rPr>
              <a:t>Title changed from “Rural and Urban Arterials” to “Arterial Roads and Streets”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Consistency with Chapters 5 and 6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Reduces potential confusion created by new context categories</a:t>
            </a:r>
          </a:p>
          <a:p>
            <a:pPr>
              <a:buClrTx/>
            </a:pPr>
            <a:r>
              <a:rPr lang="en-US" sz="2700" dirty="0">
                <a:solidFill>
                  <a:schemeClr val="tx1"/>
                </a:solidFill>
              </a:rPr>
              <a:t>New section and other new material on design in the </a:t>
            </a:r>
            <a:r>
              <a:rPr lang="en-US" sz="2700" dirty="0">
                <a:solidFill>
                  <a:srgbClr val="FF0000"/>
                </a:solidFill>
              </a:rPr>
              <a:t>rural town </a:t>
            </a:r>
            <a:r>
              <a:rPr lang="en-US" sz="2700" dirty="0"/>
              <a:t>context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7 - Arterial </a:t>
            </a:r>
            <a:r>
              <a:rPr lang="en-US" sz="3600" dirty="0">
                <a:solidFill>
                  <a:schemeClr val="tx1"/>
                </a:solidFill>
              </a:rPr>
              <a:t>Roads and Streets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1897" y="1879115"/>
            <a:ext cx="4875798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chemeClr val="tx1"/>
                </a:solidFill>
              </a:rPr>
              <a:t>Urban Area Design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Removed material on operational and control measures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chemeClr val="tx1"/>
                </a:solidFill>
              </a:rPr>
              <a:t>Did not pertain to geometric design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Added a section on speed management in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139"/>
          <a:stretch/>
        </p:blipFill>
        <p:spPr>
          <a:xfrm>
            <a:off x="0" y="2226469"/>
            <a:ext cx="3639552" cy="30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Chapter  8 - Freeways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659506"/>
            <a:ext cx="5089187" cy="3830466"/>
          </a:xfrm>
        </p:spPr>
        <p:txBody>
          <a:bodyPr>
            <a:normAutofit/>
          </a:bodyPr>
          <a:lstStyle/>
          <a:p>
            <a:pPr>
              <a:buClrTx/>
              <a:buSzPct val="9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Revised design speed guidance to encourage right sized and context sensitive designs in urban and suburban settings</a:t>
            </a:r>
          </a:p>
          <a:p>
            <a:pPr lvl="1">
              <a:buClrTx/>
              <a:buSzPct val="90000"/>
              <a:buFont typeface="Wingdings" panose="05000000000000000000" pitchFamily="2" charset="2"/>
              <a:buChar char="v"/>
            </a:pPr>
            <a:r>
              <a:rPr lang="en-US" sz="2100" dirty="0">
                <a:solidFill>
                  <a:srgbClr val="FF0000"/>
                </a:solidFill>
              </a:rPr>
              <a:t>Away from ‘the higher the better’</a:t>
            </a:r>
          </a:p>
          <a:p>
            <a:pPr lvl="1">
              <a:buClrTx/>
              <a:buSzPct val="90000"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ClrTx/>
              <a:buSzPct val="9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Removed material targeting specific levels of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512" r="14737"/>
          <a:stretch/>
        </p:blipFill>
        <p:spPr>
          <a:xfrm>
            <a:off x="5373236" y="1929126"/>
            <a:ext cx="3716849" cy="33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Chapter  9 - Intersections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04" y="1976528"/>
            <a:ext cx="6906404" cy="324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New or revised drawings and/or text for…</a:t>
            </a:r>
          </a:p>
          <a:p>
            <a:pPr lvl="1">
              <a:buClrTx/>
            </a:pPr>
            <a:r>
              <a:rPr lang="en-US" sz="2100" dirty="0">
                <a:solidFill>
                  <a:schemeClr val="tx1"/>
                </a:solidFill>
              </a:rPr>
              <a:t>Channelized right-turn lanes</a:t>
            </a:r>
          </a:p>
          <a:p>
            <a:pPr lvl="1">
              <a:buClrTx/>
            </a:pPr>
            <a:r>
              <a:rPr lang="en-US" sz="2100" dirty="0">
                <a:solidFill>
                  <a:schemeClr val="tx1"/>
                </a:solidFill>
              </a:rPr>
              <a:t>Offset left-turn lanes</a:t>
            </a:r>
          </a:p>
          <a:p>
            <a:pPr lvl="1">
              <a:buClrTx/>
            </a:pPr>
            <a:r>
              <a:rPr lang="en-US" sz="2100" dirty="0">
                <a:solidFill>
                  <a:schemeClr val="tx1"/>
                </a:solidFill>
              </a:rPr>
              <a:t>Bypass lanes</a:t>
            </a:r>
          </a:p>
          <a:p>
            <a:pPr lvl="1">
              <a:buClrTx/>
            </a:pPr>
            <a:r>
              <a:rPr lang="en-US" sz="2100" dirty="0">
                <a:solidFill>
                  <a:schemeClr val="tx1"/>
                </a:solidFill>
              </a:rPr>
              <a:t>Reduced-conflict intersections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U-turn roadways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Loons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Chapter 9 - Intersections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745" y="1526212"/>
            <a:ext cx="7543800" cy="3453557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Added table on characteristics of non-motorized users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Intersection sight distance discussion for roundabouts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Revised criteria for turn lane length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289" y="3958790"/>
            <a:ext cx="4718711" cy="20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Chapter 10 - Grade Separations and Interchanges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923925"/>
            <a:ext cx="3887703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A new section on the diverging diamond interchange (DDI) </a:t>
            </a:r>
          </a:p>
          <a:p>
            <a:endParaRPr lang="en-US" sz="27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tx1"/>
                </a:solidFill>
              </a:rPr>
              <a:t>( aka  double crossover interchanges ) 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94" y="2226469"/>
            <a:ext cx="5056272" cy="28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Chapter 10 - Grade </a:t>
            </a:r>
            <a:r>
              <a:rPr lang="en-US" sz="3000" dirty="0">
                <a:solidFill>
                  <a:schemeClr val="tx1"/>
                </a:solidFill>
              </a:rPr>
              <a:t>Separations and Interchanges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4" y="1941911"/>
            <a:ext cx="7308056" cy="2910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A new table for maximum ramp grade (replacing paragraph text)</a:t>
            </a:r>
          </a:p>
          <a:p>
            <a:pPr marL="0" indent="0">
              <a:buNone/>
            </a:pPr>
            <a:endParaRPr lang="en-US" sz="27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</a:rPr>
              <a:t>Acceleration and deceleration lane length table expanded to include 80 mph [130 km/h] mainline design speed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en-US" sz="3450" b="1" dirty="0">
                <a:solidFill>
                  <a:schemeClr val="tx1"/>
                </a:solidFill>
              </a:rPr>
              <a:t>Green Book, 7</a:t>
            </a:r>
            <a:r>
              <a:rPr lang="en-US" altLang="en-US" sz="345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450" b="1" dirty="0">
                <a:solidFill>
                  <a:schemeClr val="tx1"/>
                </a:solidFill>
              </a:rPr>
              <a:t> Edition </a:t>
            </a:r>
            <a:r>
              <a:rPr lang="en-US" altLang="en-US" sz="3450" b="1" dirty="0">
                <a:solidFill>
                  <a:schemeClr val="tx1"/>
                </a:solidFill>
              </a:rPr>
              <a:t> Availability  </a:t>
            </a:r>
            <a:endParaRPr lang="en-US" altLang="en-US" sz="345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349162"/>
              </p:ext>
            </p:extLst>
          </p:nvPr>
        </p:nvGraphicFramePr>
        <p:xfrm>
          <a:off x="481085" y="2816679"/>
          <a:ext cx="7108032" cy="2271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15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(from AASHTO Publications)</a:t>
                      </a:r>
                    </a:p>
                    <a:p>
                      <a:pPr algn="ctr"/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hlinkClick r:id="rId2"/>
                        </a:rPr>
                        <a:t>https://store.transportation.org/Catalog/PublicationCatalog/1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1085" y="5807707"/>
            <a:ext cx="8894927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5800" fontAlgn="base">
              <a:lnSpc>
                <a:spcPct val="150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30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99" y="1784672"/>
            <a:ext cx="2438843" cy="13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7554" y="1844245"/>
            <a:ext cx="5675285" cy="3452813"/>
          </a:xfrm>
          <a:prstGeom prst="rect">
            <a:avLst/>
          </a:prstGeom>
        </p:spPr>
      </p:pic>
      <p:pic>
        <p:nvPicPr>
          <p:cNvPr id="6" name="Content Placeholder 3" descr="Picture1.jpg"/>
          <p:cNvPicPr>
            <a:picLocks noChangeAspect="1"/>
          </p:cNvPicPr>
          <p:nvPr/>
        </p:nvPicPr>
        <p:blipFill rotWithShape="1">
          <a:blip r:embed="rId4" cstate="print"/>
          <a:srcRect l="5309" t="3964" r="6789" b="5727"/>
          <a:stretch/>
        </p:blipFill>
        <p:spPr>
          <a:xfrm>
            <a:off x="6627694" y="1911540"/>
            <a:ext cx="1827095" cy="25137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089568" y="4533125"/>
            <a:ext cx="804274" cy="3070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2011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2892992" y="5169139"/>
            <a:ext cx="5680881" cy="788452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785797" y="5260122"/>
            <a:ext cx="6245387" cy="556775"/>
          </a:xfrm>
          <a:prstGeom prst="rect">
            <a:avLst/>
          </a:prstGeom>
          <a:ln w="6350" cap="rnd">
            <a:noFill/>
          </a:ln>
        </p:spPr>
        <p:txBody>
          <a:bodyPr vert="horz" lIns="68580" tIns="34290" rIns="68580" bIns="34290" rtlCol="0" anchor="ctr" anchorCtr="0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4200" b="0" i="0" u="none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chemeClr val="tx1"/>
                </a:solidFill>
                <a:latin typeface="+mn-lt"/>
              </a:rPr>
              <a:t>Six  Previous  Editions of the Green Book</a:t>
            </a:r>
            <a:endParaRPr lang="en-US" sz="2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0" y="857250"/>
            <a:ext cx="9144000" cy="55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chemeClr val="tx1"/>
            </a:solidFill>
          </a:ln>
        </p:spPr>
        <p:txBody>
          <a:bodyPr vert="horz" lIns="68580" tIns="34290" rIns="68580" bIns="34290" rtlCol="0" anchor="ctr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4200" b="0" i="0" u="none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AASHTO  Geometric Design Policies</a:t>
            </a:r>
            <a:endParaRPr lang="en-US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4986986"/>
            <a:ext cx="932833" cy="3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4951736" y="4754897"/>
            <a:ext cx="760362" cy="3070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2004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57250"/>
            <a:ext cx="9143999" cy="55677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Geometric Design of Low Volume Roads  </a:t>
            </a:r>
            <a:endParaRPr lang="en-US" sz="36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460" y="2096286"/>
                <a:ext cx="7885271" cy="34535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000" u="sng" dirty="0">
                    <a:solidFill>
                      <a:srgbClr val="C00000"/>
                    </a:solidFill>
                  </a:rPr>
                  <a:t>Replaces</a:t>
                </a:r>
                <a:r>
                  <a:rPr lang="en-US" sz="3000" dirty="0"/>
                  <a:t>  </a:t>
                </a:r>
                <a:r>
                  <a:rPr lang="en-US" sz="2700" dirty="0"/>
                  <a:t>“Geometric Design of Very Low-Volume Local Roads (ADT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/>
                        <a:ea typeface="Cambria Math"/>
                      </a:rPr>
                      <m:t>≤400)</m:t>
                    </m:r>
                  </m:oMath>
                </a14:m>
                <a:r>
                  <a:rPr lang="en-US" sz="2700" dirty="0"/>
                  <a:t>”,  AASHTO 2001</a:t>
                </a:r>
              </a:p>
              <a:p>
                <a:pPr marL="0" indent="0">
                  <a:buNone/>
                </a:pPr>
                <a:endParaRPr lang="en-US" sz="3000" dirty="0"/>
              </a:p>
              <a:p>
                <a:pPr marL="0" indent="0">
                  <a:buNone/>
                </a:pPr>
                <a:r>
                  <a:rPr lang="en-US" sz="3000" u="sng" dirty="0">
                    <a:solidFill>
                      <a:srgbClr val="C00000"/>
                    </a:solidFill>
                  </a:rPr>
                  <a:t>Balloting Complete</a:t>
                </a:r>
              </a:p>
              <a:p>
                <a:pPr marL="0" indent="0">
                  <a:buNone/>
                </a:pPr>
                <a:endParaRPr lang="en-US" sz="3000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en-US" sz="3000" u="sng" dirty="0">
                    <a:solidFill>
                      <a:srgbClr val="C00000"/>
                    </a:solidFill>
                  </a:rPr>
                  <a:t>AASHTO Publications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3000" dirty="0">
                  <a:solidFill>
                    <a:srgbClr val="FFC00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3000" dirty="0">
                  <a:solidFill>
                    <a:srgbClr val="FFC000"/>
                  </a:solidFill>
                </a:endParaRPr>
              </a:p>
              <a:p>
                <a:endParaRPr lang="en-US" sz="2100" dirty="0"/>
              </a:p>
              <a:p>
                <a:endParaRPr lang="en-US" sz="21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460" y="2096286"/>
                <a:ext cx="7885271" cy="3453557"/>
              </a:xfrm>
              <a:blipFill>
                <a:blip r:embed="rId2"/>
                <a:stretch>
                  <a:fillRect l="-1777" t="-2120" b="-1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529"/>
          <a:stretch/>
        </p:blipFill>
        <p:spPr>
          <a:xfrm>
            <a:off x="104750" y="1853315"/>
            <a:ext cx="5711190" cy="3779822"/>
          </a:xfrm>
        </p:spPr>
      </p:pic>
      <p:sp>
        <p:nvSpPr>
          <p:cNvPr id="6" name="TextBox 5"/>
          <p:cNvSpPr txBox="1"/>
          <p:nvPr/>
        </p:nvSpPr>
        <p:spPr>
          <a:xfrm>
            <a:off x="5905290" y="2652966"/>
            <a:ext cx="3054928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Speed, Mobility, Accessibility:  H, M or L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290" y="3243686"/>
            <a:ext cx="3054928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Bicycle Connectors:  LC Local, NC Neighborhood or CC: Citywide 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5290" y="4021717"/>
            <a:ext cx="3054928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Pedestrian Traffic Levels:   P1 rare, P2 low  P3  medium  P4   High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5905290" y="4794895"/>
            <a:ext cx="3054928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Pedestrian Traffic Width:  Minimum,  Wide or Enhanced </a:t>
            </a:r>
            <a:endParaRPr lang="en-US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807244"/>
            <a:ext cx="9144000" cy="9050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u="none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FF0000"/>
                </a:solidFill>
              </a:rPr>
              <a:t>GB8:  Vision</a:t>
            </a:r>
            <a:endParaRPr lang="it-IT" sz="3300" b="1" dirty="0">
              <a:solidFill>
                <a:srgbClr val="FF0000"/>
              </a:solidFill>
            </a:endParaRPr>
          </a:p>
          <a:p>
            <a:pPr algn="ctr"/>
            <a:r>
              <a:rPr lang="it-IT" sz="2400" b="1" dirty="0"/>
              <a:t>Multimodal  </a:t>
            </a:r>
            <a:r>
              <a:rPr lang="it-IT" sz="2400" b="1" dirty="0"/>
              <a:t>Matrix  </a:t>
            </a:r>
            <a:r>
              <a:rPr lang="it-IT" sz="2400" b="1" dirty="0"/>
              <a:t>?  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47509" y="2059627"/>
            <a:ext cx="1638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NCHRP 855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457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5" y="1544087"/>
            <a:ext cx="7122503" cy="41048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latin typeface="Cambria"/>
                <a:ea typeface="Times New Roman"/>
                <a:cs typeface="Arial"/>
              </a:rPr>
              <a:t>NCHRP </a:t>
            </a:r>
            <a:r>
              <a:rPr lang="en-US" sz="2400" b="1" dirty="0">
                <a:solidFill>
                  <a:schemeClr val="tx1"/>
                </a:solidFill>
                <a:latin typeface="Cambria"/>
                <a:ea typeface="Times New Roman"/>
                <a:cs typeface="Arial"/>
              </a:rPr>
              <a:t>Report 839:  A Performance-based Highway Geometric Design </a:t>
            </a:r>
            <a:r>
              <a:rPr lang="en-US" sz="2400" b="1" dirty="0">
                <a:solidFill>
                  <a:schemeClr val="tx1"/>
                </a:solidFill>
                <a:latin typeface="Cambria"/>
                <a:ea typeface="Times New Roman"/>
                <a:cs typeface="Arial"/>
              </a:rPr>
              <a:t>Process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  <a:latin typeface="Cambria"/>
              <a:ea typeface="Calibri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mbria"/>
                <a:ea typeface="Calibri"/>
                <a:cs typeface="Arial"/>
              </a:rPr>
              <a:t>Objectives</a:t>
            </a:r>
            <a:r>
              <a:rPr lang="en-US" sz="1800" dirty="0">
                <a:latin typeface="Cambria"/>
                <a:ea typeface="Calibri"/>
                <a:cs typeface="Arial"/>
              </a:rPr>
              <a:t>:  </a:t>
            </a:r>
            <a:r>
              <a:rPr lang="en-US" sz="1800" dirty="0">
                <a:latin typeface="Cambria"/>
                <a:ea typeface="Calibri"/>
                <a:cs typeface="Arial"/>
              </a:rPr>
              <a:t>(</a:t>
            </a:r>
            <a:r>
              <a:rPr lang="en-US" sz="1800" dirty="0">
                <a:latin typeface="Cambria"/>
                <a:ea typeface="Calibri"/>
                <a:cs typeface="Arial"/>
              </a:rPr>
              <a:t>1) develop a comprehensive, flexible design process to meet the needs of geometric designers in the future and (2) update AASHTO's Guidelines for Geometric Design of Very Low-Volume Roads. </a:t>
            </a:r>
            <a:endParaRPr lang="en-US" sz="1800" dirty="0">
              <a:latin typeface="Cambria"/>
              <a:ea typeface="Calibri"/>
              <a:cs typeface="Arial"/>
            </a:endParaRPr>
          </a:p>
          <a:p>
            <a:pPr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ambria"/>
              <a:ea typeface="Calibri"/>
              <a:cs typeface="Arial"/>
            </a:endParaRPr>
          </a:p>
          <a:p>
            <a:pPr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500" dirty="0">
                <a:latin typeface="Cambria"/>
                <a:ea typeface="Calibri"/>
                <a:cs typeface="Arial"/>
              </a:rPr>
              <a:t>The </a:t>
            </a:r>
            <a:r>
              <a:rPr lang="en-US" sz="1500" dirty="0">
                <a:latin typeface="Cambria"/>
                <a:ea typeface="Calibri"/>
                <a:cs typeface="Arial"/>
              </a:rPr>
              <a:t>design process must consider:</a:t>
            </a:r>
            <a:endParaRPr lang="en-US" sz="1500" dirty="0">
              <a:ea typeface="Calibri"/>
              <a:cs typeface="Times New Roman"/>
            </a:endParaRPr>
          </a:p>
          <a:p>
            <a:pPr marL="51435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500" dirty="0">
                <a:latin typeface="Cambria"/>
                <a:ea typeface="Calibri"/>
                <a:cs typeface="Arial"/>
              </a:rPr>
              <a:t>•	</a:t>
            </a:r>
            <a:r>
              <a:rPr lang="en-US" sz="1500" b="1" dirty="0">
                <a:solidFill>
                  <a:srgbClr val="FF0000"/>
                </a:solidFill>
                <a:latin typeface="Cambria"/>
                <a:ea typeface="Calibri"/>
                <a:cs typeface="Arial"/>
              </a:rPr>
              <a:t>Context</a:t>
            </a:r>
            <a:r>
              <a:rPr lang="en-US" sz="1500" dirty="0">
                <a:latin typeface="Cambria"/>
                <a:ea typeface="Calibri"/>
                <a:cs typeface="Arial"/>
              </a:rPr>
              <a:t> setting of the </a:t>
            </a:r>
            <a:r>
              <a:rPr lang="en-US" sz="1500" dirty="0">
                <a:latin typeface="Cambria"/>
                <a:ea typeface="Calibri"/>
                <a:cs typeface="Arial"/>
              </a:rPr>
              <a:t>facility </a:t>
            </a:r>
            <a:endParaRPr lang="en-US" sz="1500" dirty="0">
              <a:ea typeface="Calibri"/>
              <a:cs typeface="Times New Roman"/>
            </a:endParaRPr>
          </a:p>
          <a:p>
            <a:pPr marL="51435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500" dirty="0">
                <a:latin typeface="Cambria"/>
                <a:ea typeface="Calibri"/>
                <a:cs typeface="Arial"/>
              </a:rPr>
              <a:t>•	Desired performance outcomes for the facility for the </a:t>
            </a:r>
            <a:r>
              <a:rPr lang="en-US" sz="1500" b="1" dirty="0">
                <a:solidFill>
                  <a:srgbClr val="FF0000"/>
                </a:solidFill>
                <a:latin typeface="Cambria"/>
                <a:ea typeface="Calibri"/>
                <a:cs typeface="Arial"/>
              </a:rPr>
              <a:t>various </a:t>
            </a:r>
            <a:r>
              <a:rPr lang="en-US" sz="1500" b="1" dirty="0">
                <a:solidFill>
                  <a:srgbClr val="FF0000"/>
                </a:solidFill>
                <a:latin typeface="Cambria"/>
                <a:ea typeface="Calibri"/>
                <a:cs typeface="Arial"/>
              </a:rPr>
              <a:t>modes</a:t>
            </a:r>
          </a:p>
          <a:p>
            <a:pPr marL="51435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500" dirty="0">
                <a:latin typeface="Cambria"/>
                <a:ea typeface="Calibri"/>
                <a:cs typeface="Arial"/>
              </a:rPr>
              <a:t>•</a:t>
            </a:r>
            <a:r>
              <a:rPr lang="en-US" sz="1500" dirty="0">
                <a:latin typeface="Cambria"/>
                <a:ea typeface="Calibri"/>
                <a:cs typeface="Arial"/>
              </a:rPr>
              <a:t>	Methods for evaluating </a:t>
            </a:r>
            <a:r>
              <a:rPr lang="en-US" sz="1500" b="1" dirty="0">
                <a:solidFill>
                  <a:srgbClr val="FF0000"/>
                </a:solidFill>
                <a:latin typeface="Cambria"/>
                <a:ea typeface="Calibri"/>
                <a:cs typeface="Arial"/>
              </a:rPr>
              <a:t>tradeoffs</a:t>
            </a:r>
            <a:r>
              <a:rPr lang="en-US" sz="1500" dirty="0">
                <a:latin typeface="Cambria"/>
                <a:ea typeface="Calibri"/>
                <a:cs typeface="Arial"/>
              </a:rPr>
              <a:t> associated with design </a:t>
            </a:r>
            <a:r>
              <a:rPr lang="en-US" sz="1500" dirty="0">
                <a:latin typeface="Cambria"/>
                <a:ea typeface="Calibri"/>
                <a:cs typeface="Arial"/>
              </a:rPr>
              <a:t>alternatives </a:t>
            </a:r>
            <a:endParaRPr lang="en-US" sz="1500" dirty="0">
              <a:ea typeface="Calibri"/>
              <a:cs typeface="Times New Roman"/>
            </a:endParaRPr>
          </a:p>
          <a:p>
            <a:pPr marL="51435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500" dirty="0">
                <a:latin typeface="Cambria"/>
                <a:ea typeface="Calibri"/>
                <a:cs typeface="Arial"/>
              </a:rPr>
              <a:t>•	</a:t>
            </a:r>
            <a:r>
              <a:rPr lang="en-US" sz="1500" b="1" dirty="0">
                <a:solidFill>
                  <a:srgbClr val="FF0000"/>
                </a:solidFill>
                <a:latin typeface="Cambria"/>
                <a:ea typeface="Calibri"/>
                <a:cs typeface="Arial"/>
              </a:rPr>
              <a:t>Flexibility</a:t>
            </a:r>
            <a:r>
              <a:rPr lang="en-US" sz="1500" dirty="0">
                <a:latin typeface="Cambria"/>
                <a:ea typeface="Calibri"/>
                <a:cs typeface="Arial"/>
              </a:rPr>
              <a:t> to address issues </a:t>
            </a:r>
            <a:r>
              <a:rPr lang="en-US" sz="1500" dirty="0">
                <a:latin typeface="Cambria"/>
                <a:ea typeface="Calibri"/>
                <a:cs typeface="Arial"/>
              </a:rPr>
              <a:t>from </a:t>
            </a:r>
            <a:r>
              <a:rPr lang="en-US" sz="1500" dirty="0">
                <a:latin typeface="Cambria"/>
                <a:ea typeface="Calibri"/>
                <a:cs typeface="Arial"/>
              </a:rPr>
              <a:t>stakeholder </a:t>
            </a:r>
            <a:r>
              <a:rPr lang="en-US" sz="1500" dirty="0">
                <a:latin typeface="Cambria"/>
                <a:ea typeface="Calibri"/>
                <a:cs typeface="Arial"/>
              </a:rPr>
              <a:t>involvement</a:t>
            </a:r>
            <a:endParaRPr lang="en-US" sz="15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57250"/>
            <a:ext cx="9144000" cy="55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u="none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FF0000"/>
                </a:solidFill>
              </a:rPr>
              <a:t>GB8 </a:t>
            </a:r>
            <a:r>
              <a:rPr lang="en-US" sz="3300" b="1" dirty="0"/>
              <a:t> </a:t>
            </a:r>
            <a:r>
              <a:rPr lang="en-US" sz="3300" b="1" dirty="0">
                <a:solidFill>
                  <a:srgbClr val="FF0000"/>
                </a:solidFill>
              </a:rPr>
              <a:t>Vision</a:t>
            </a:r>
            <a:r>
              <a:rPr lang="en-US" sz="3300" b="1" dirty="0"/>
              <a:t> 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0088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1243013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Questions…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subTitle" idx="1"/>
          </p:nvPr>
        </p:nvSpPr>
        <p:spPr>
          <a:xfrm>
            <a:off x="0" y="3068857"/>
            <a:ext cx="8490097" cy="1742462"/>
          </a:xfrm>
        </p:spPr>
        <p:txBody>
          <a:bodyPr>
            <a:noAutofit/>
          </a:bodyPr>
          <a:lstStyle/>
          <a:p>
            <a:pPr lvl="2"/>
            <a:r>
              <a:rPr lang="en-US" sz="2400" b="1" dirty="0">
                <a:solidFill>
                  <a:schemeClr val="tx1"/>
                </a:solidFill>
              </a:rPr>
              <a:t>Jeff Jones, Assistant Chief Engineer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Tennessee Department of Transportation </a:t>
            </a:r>
          </a:p>
          <a:p>
            <a:pPr lvl="2"/>
            <a:r>
              <a:rPr lang="en-US" sz="2400" i="1" dirty="0">
                <a:solidFill>
                  <a:schemeClr val="tx1"/>
                </a:solidFill>
              </a:rPr>
              <a:t>Jeff.C.Jones@tn.gov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(615) 741-2831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4507" y="1421607"/>
            <a:ext cx="7379494" cy="307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1085" y="5807707"/>
            <a:ext cx="8894927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5800" fontAlgn="base">
              <a:lnSpc>
                <a:spcPct val="150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3000" kern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245378"/>
              </p:ext>
            </p:extLst>
          </p:nvPr>
        </p:nvGraphicFramePr>
        <p:xfrm>
          <a:off x="0" y="1706825"/>
          <a:ext cx="9144001" cy="931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2016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Working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Woods Hole, MA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2017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Working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857250"/>
            <a:ext cx="9144000" cy="55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68580" tIns="34290" rIns="68580" bIns="3429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450" b="1">
                <a:solidFill>
                  <a:schemeClr val="tx1"/>
                </a:solidFill>
              </a:rPr>
              <a:t>Green Book, 7</a:t>
            </a:r>
            <a:r>
              <a:rPr lang="en-US" altLang="en-US" sz="3450" b="1" baseline="30000">
                <a:solidFill>
                  <a:schemeClr val="tx1"/>
                </a:solidFill>
              </a:rPr>
              <a:t>th</a:t>
            </a:r>
            <a:r>
              <a:rPr lang="en-US" altLang="en-US" sz="3450" b="1">
                <a:solidFill>
                  <a:schemeClr val="tx1"/>
                </a:solidFill>
              </a:rPr>
              <a:t> Edition  Update  Cycle  </a:t>
            </a:r>
            <a:endParaRPr lang="en-US" altLang="en-US" sz="34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8787" y="1414463"/>
            <a:ext cx="7415213" cy="328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57250"/>
            <a:ext cx="9144000" cy="5567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en-US" sz="3450" b="1" dirty="0">
                <a:solidFill>
                  <a:schemeClr val="tx1"/>
                </a:solidFill>
              </a:rPr>
              <a:t>Green Book, 7</a:t>
            </a:r>
            <a:r>
              <a:rPr lang="en-US" altLang="en-US" sz="345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450" b="1" dirty="0">
                <a:solidFill>
                  <a:schemeClr val="tx1"/>
                </a:solidFill>
              </a:rPr>
              <a:t> Edition </a:t>
            </a:r>
            <a:r>
              <a:rPr lang="en-US" altLang="en-US" sz="3450" b="1" dirty="0">
                <a:solidFill>
                  <a:schemeClr val="tx1"/>
                </a:solidFill>
              </a:rPr>
              <a:t> Update  Cycle  </a:t>
            </a:r>
            <a:endParaRPr lang="en-US" altLang="en-US" sz="3450" b="1" dirty="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1085" y="5807707"/>
            <a:ext cx="8894927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5800" fontAlgn="base">
              <a:lnSpc>
                <a:spcPct val="150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3000" kern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211427"/>
              </p:ext>
            </p:extLst>
          </p:nvPr>
        </p:nvGraphicFramePr>
        <p:xfrm>
          <a:off x="0" y="1706825"/>
          <a:ext cx="9144001" cy="182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2016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Working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Woods Hole, MA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Working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Washington,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DC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2017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Distributed for review to SCOD Members and all SCOD Technical Committees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700 comments received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0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857250"/>
            <a:ext cx="9143999" cy="7143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sz="3450" b="1" dirty="0">
                <a:solidFill>
                  <a:schemeClr val="tx1"/>
                </a:solidFill>
              </a:rPr>
              <a:t>Green Book, 7</a:t>
            </a:r>
            <a:r>
              <a:rPr lang="en-US" altLang="en-US" sz="345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450" b="1" dirty="0">
                <a:solidFill>
                  <a:schemeClr val="tx1"/>
                </a:solidFill>
              </a:rPr>
              <a:t> Edition </a:t>
            </a:r>
            <a:r>
              <a:rPr lang="en-US" altLang="en-US" sz="3450" b="1" dirty="0">
                <a:solidFill>
                  <a:schemeClr val="tx1"/>
                </a:solidFill>
              </a:rPr>
              <a:t> Update  Cycle  </a:t>
            </a:r>
            <a:endParaRPr lang="en-US" altLang="en-US" sz="3450" b="1" dirty="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1085" y="5807707"/>
            <a:ext cx="8894927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5800" fontAlgn="base">
              <a:lnSpc>
                <a:spcPct val="150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3000" kern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1214"/>
              </p:ext>
            </p:extLst>
          </p:nvPr>
        </p:nvGraphicFramePr>
        <p:xfrm>
          <a:off x="0" y="1585381"/>
          <a:ext cx="9144001" cy="354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2016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Working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Woods Hole, MA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Working Draft Complete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Washington,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DC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Distributed for review to SCOD Members and all SCOD Technical Committees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700 comments received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2017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  Technical Committee on Geometric Design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2018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 Subcommittee on Design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2018 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Council on Highways and Streets  and  Board of Directors   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CHS:  38-2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9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857250"/>
            <a:ext cx="9143999" cy="7143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sz="3450" b="1" dirty="0">
                <a:solidFill>
                  <a:schemeClr val="tx1"/>
                </a:solidFill>
              </a:rPr>
              <a:t>Green Book, 7</a:t>
            </a:r>
            <a:r>
              <a:rPr lang="en-US" altLang="en-US" sz="345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450" b="1" dirty="0">
                <a:solidFill>
                  <a:schemeClr val="tx1"/>
                </a:solidFill>
              </a:rPr>
              <a:t> Edition </a:t>
            </a:r>
            <a:r>
              <a:rPr lang="en-US" altLang="en-US" sz="3450" b="1" dirty="0">
                <a:solidFill>
                  <a:schemeClr val="tx1"/>
                </a:solidFill>
              </a:rPr>
              <a:t> Update  Cycle  </a:t>
            </a:r>
            <a:endParaRPr lang="en-US" altLang="en-US" sz="3450" b="1" dirty="0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1085" y="5807707"/>
            <a:ext cx="8894927" cy="14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5800" fontAlgn="base">
              <a:lnSpc>
                <a:spcPct val="150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sz="3000" kern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032999"/>
              </p:ext>
            </p:extLst>
          </p:nvPr>
        </p:nvGraphicFramePr>
        <p:xfrm>
          <a:off x="0" y="1585381"/>
          <a:ext cx="9144001" cy="3988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2016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Working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Draft Complete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Woods Hole, MA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Working Draft Complete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Washington,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DC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Distributed for review to SCOD Members and all SCOD Technical Committees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700 comments received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2017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  Technical Committee on Geometric Design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2018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 Subcommittee on Design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2018 </a:t>
                      </a: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Ballot Passed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Council on Highways and Streets  and  Board of Directors   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61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2018 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GB7 transmitted to AASHTO Publications   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0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67689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General Changes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115"/>
            <a:ext cx="9144000" cy="386850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700" dirty="0"/>
              <a:t> </a:t>
            </a:r>
            <a:r>
              <a:rPr lang="en-US" sz="3000" dirty="0"/>
              <a:t>Flipped the units  </a:t>
            </a:r>
            <a:r>
              <a:rPr lang="en-US" sz="2700" dirty="0"/>
              <a:t>(US Customary; metric)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700" dirty="0"/>
              <a:t> </a:t>
            </a:r>
            <a:r>
              <a:rPr lang="en-US" sz="3000" dirty="0"/>
              <a:t>Generally increased the design speed range</a:t>
            </a:r>
          </a:p>
          <a:p>
            <a:pPr lvl="5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175" dirty="0"/>
              <a:t>80 mph [130 km/h] in some situations, </a:t>
            </a:r>
          </a:p>
          <a:p>
            <a:pPr lvl="5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175" dirty="0"/>
              <a:t>85 mph [140 km/h] in others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700" dirty="0"/>
              <a:t> </a:t>
            </a:r>
            <a:r>
              <a:rPr lang="en-US" sz="3000" dirty="0"/>
              <a:t>Increased emphasis on multimodal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dirty="0"/>
              <a:t> New Context Classifications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513" dirty="0"/>
              <a:t> </a:t>
            </a:r>
            <a:r>
              <a:rPr lang="en-US" sz="3000" dirty="0"/>
              <a:t>ADA / Section 504 requirements</a:t>
            </a:r>
            <a:endParaRPr lang="en-US" sz="3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4519" t="45180" r="4450" b="15450"/>
          <a:stretch/>
        </p:blipFill>
        <p:spPr>
          <a:xfrm>
            <a:off x="6697683" y="3340385"/>
            <a:ext cx="2342409" cy="1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2018</Year>
    <Day xmlns="b47a5aad-adfb-4dac-9d3f-47090e67d565">Wednesday</Day>
    <Speakers xmlns="b47a5aad-adfb-4dac-9d3f-47090e67d565">Jeff Jones</Speakers>
    <Section xmlns="b47a5aad-adfb-4dac-9d3f-47090e67d565">Design</Section>
  </documentManagement>
</p:properties>
</file>

<file path=customXml/itemProps1.xml><?xml version="1.0" encoding="utf-8"?>
<ds:datastoreItem xmlns:ds="http://schemas.openxmlformats.org/officeDocument/2006/customXml" ds:itemID="{210FB15D-2CED-4E9F-8AEA-0D8264FE696D}"/>
</file>

<file path=customXml/itemProps2.xml><?xml version="1.0" encoding="utf-8"?>
<ds:datastoreItem xmlns:ds="http://schemas.openxmlformats.org/officeDocument/2006/customXml" ds:itemID="{CECF503B-C8B5-4C25-8A30-B943FAEED9F9}"/>
</file>

<file path=customXml/itemProps3.xml><?xml version="1.0" encoding="utf-8"?>
<ds:datastoreItem xmlns:ds="http://schemas.openxmlformats.org/officeDocument/2006/customXml" ds:itemID="{9474B5E6-C3EB-49C5-AFAC-C5D4B42E952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4235</TotalTime>
  <Words>1706</Words>
  <Application>Microsoft Office PowerPoint</Application>
  <PresentationFormat>On-screen Show (4:3)</PresentationFormat>
  <Paragraphs>391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Cambria</vt:lpstr>
      <vt:lpstr>Cambria Math</vt:lpstr>
      <vt:lpstr>Constantia</vt:lpstr>
      <vt:lpstr>Times New Roman</vt:lpstr>
      <vt:lpstr>Trebuchet MS</vt:lpstr>
      <vt:lpstr>Wingdings</vt:lpstr>
      <vt:lpstr>Wingdings 3</vt:lpstr>
      <vt:lpstr>Facet</vt:lpstr>
      <vt:lpstr>PowerPoint Presentation</vt:lpstr>
      <vt:lpstr>Topics  to  Cover</vt:lpstr>
      <vt:lpstr>AASHTO  Technical Committee on  Geometric Design  (TCGD)</vt:lpstr>
      <vt:lpstr>PowerPoint Presentation</vt:lpstr>
      <vt:lpstr>PowerPoint Presentation</vt:lpstr>
      <vt:lpstr>Green Book, 7th Edition  Update  Cycle  </vt:lpstr>
      <vt:lpstr>Green Book, 7th Edition  Update  Cycle  </vt:lpstr>
      <vt:lpstr>Green Book, 7th Edition  Update  Cycle  </vt:lpstr>
      <vt:lpstr>General Changes</vt:lpstr>
      <vt:lpstr>Green Book, 7th Edition </vt:lpstr>
      <vt:lpstr>Preface</vt:lpstr>
      <vt:lpstr>PowerPoint Presentation</vt:lpstr>
      <vt:lpstr>PowerPoint Presentation</vt:lpstr>
      <vt:lpstr>PowerPoint Presentation</vt:lpstr>
      <vt:lpstr>“Rural” Context Classes</vt:lpstr>
      <vt:lpstr>“Suburban” Context Class</vt:lpstr>
      <vt:lpstr>“Urban” Context Classes</vt:lpstr>
      <vt:lpstr>NCHRP Report  855  - An Expanded Functional Classification System for Highways and Street</vt:lpstr>
      <vt:lpstr>Chapter 1, Section 1.6.1  - “Pedestrians” </vt:lpstr>
      <vt:lpstr>1.7  Design Process for Project Types</vt:lpstr>
      <vt:lpstr>PowerPoint Presentation</vt:lpstr>
      <vt:lpstr>PowerPoint Presentation</vt:lpstr>
      <vt:lpstr>Chapter 2  - Design Controls and Criteria </vt:lpstr>
      <vt:lpstr>Chapter 3 - Elements of Design </vt:lpstr>
      <vt:lpstr>Chapter 3 - Elements of Design </vt:lpstr>
      <vt:lpstr>Chapter 3 - Elements of Design </vt:lpstr>
      <vt:lpstr>Chapter 4 - Cross Section Elements</vt:lpstr>
      <vt:lpstr>Chapter 5 -  Local Roads and Streets </vt:lpstr>
      <vt:lpstr>Chapters 5, 6 and 7</vt:lpstr>
      <vt:lpstr>Chapters 5, 6 and 7</vt:lpstr>
      <vt:lpstr>Chapters 6 and 7</vt:lpstr>
      <vt:lpstr>Chapter 7 - Arterial Roads and Streets </vt:lpstr>
      <vt:lpstr>Chapter 7 - Arterial Roads and Streets </vt:lpstr>
      <vt:lpstr>Chapter  8 - Freeways </vt:lpstr>
      <vt:lpstr>Chapter  9 - Intersections </vt:lpstr>
      <vt:lpstr>Chapter 9 - Intersections </vt:lpstr>
      <vt:lpstr>Chapter 10 - Grade Separations and Interchanges </vt:lpstr>
      <vt:lpstr>Chapter 10 - Grade Separations and Interchanges </vt:lpstr>
      <vt:lpstr>Green Book, 7th Edition  Availability  </vt:lpstr>
      <vt:lpstr>Geometric Design of Low Volume Roads  </vt:lpstr>
      <vt:lpstr>PowerPoint Presentation</vt:lpstr>
      <vt:lpstr>PowerPoint Presentation</vt:lpstr>
      <vt:lpstr>Questions… ?</vt:lpstr>
    </vt:vector>
  </TitlesOfParts>
  <Company>COT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C. Jones</dc:creator>
  <cp:lastModifiedBy>Design</cp:lastModifiedBy>
  <cp:revision>89</cp:revision>
  <dcterms:created xsi:type="dcterms:W3CDTF">2018-08-08T14:17:01Z</dcterms:created>
  <dcterms:modified xsi:type="dcterms:W3CDTF">2018-09-05T10:58:24Z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